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73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035F-AAC6-4679-B010-507B1DC2C292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14C99-180E-4F2B-9A71-5E69F560A22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Téme</a:t>
            </a:r>
            <a:r>
              <a:rPr lang="sk-SK" baseline="0" dirty="0" smtClean="0"/>
              <a:t> strachu zo šoférovania sa venujem už nejaký čas. Tento strach máme mnohé niekoľko rokov. Keďže som si ním sama prešla, viem, že sa v ňom dookola točíme. Je to taký začarovaný </a:t>
            </a:r>
            <a:r>
              <a:rPr lang="sk-SK" baseline="0" dirty="0" err="1" smtClean="0"/>
              <a:t>krub</a:t>
            </a:r>
            <a:r>
              <a:rPr lang="sk-SK" baseline="0" dirty="0" smtClean="0"/>
              <a:t>. Kým som si to uvedomila, trvalo mi to 12 rokov.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Dookola si v hlave rozoberáme</a:t>
            </a:r>
            <a:r>
              <a:rPr lang="sk-SK" baseline="0" dirty="0" smtClean="0"/>
              <a:t> prečo sa bojíme, čo sa môže stať a </a:t>
            </a:r>
            <a:r>
              <a:rPr lang="sk-SK" baseline="0" dirty="0" err="1" smtClean="0"/>
              <a:t>niekedz</a:t>
            </a:r>
            <a:r>
              <a:rPr lang="sk-SK" baseline="0" dirty="0" smtClean="0"/>
              <a:t> aj, že na to asi vlastne nemáme. Neustále sme na vážkach, či to zvládneme, alebo nie.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Načo je nám vlastne strach? Strach je taký náš ochranný mechanizmus. A je v poriadku, že ho máme, v určitých situáciách. Keď nás ale náš strach už obmedzuje, je načase sa ho zbaviť</a:t>
            </a:r>
            <a:r>
              <a:rPr lang="sk-SK" dirty="0" smtClean="0"/>
              <a:t>.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Predstavte si, že ste v bode A </a:t>
            </a:r>
            <a:r>
              <a:rPr lang="sk-SK" dirty="0" err="1" smtClean="0"/>
              <a:t>a</a:t>
            </a:r>
            <a:r>
              <a:rPr lang="sk-SK" baseline="0" dirty="0" smtClean="0"/>
              <a:t> máte veľký strach. Bod B, je váš cieľ, teda šoférovanie. Medzi týmito bodmi sú vaše strachy a bloky, ktoré vám bránia dostať sa z A do B. Vidíte pred sebou len tie strachy a nevidíte cez ne svoj cieľ. Všetku svoju pozornosť smerujete na strach a to je ten  problém. Čomu venujete pozornosť, to rastie. Potrebujete ju zamerať na svoj cieľ.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Aké bloky</a:t>
            </a:r>
            <a:r>
              <a:rPr lang="sk-SK" baseline="0" dirty="0" smtClean="0"/>
              <a:t> a strachy nám vlastne bránia? Veľmi často je to nízka sebadôvera a sebavedomie. Neveríme sebe a svojim schopnostiam. Ďalším blokom je samotný pocit strachu. Bojíme sa strach prekonať. Keď ho cítime, nie je nám to príjemné. Môžeme ho cítiť v žalúdku, môžu sa nám potiť dlane.. Celkovo sa cítime nepríjemne a tak si povieme, načo to mám robiť? Nechcem sa  predsa cítiť zle. (To súvisí so zónou pohodlia, ktorú si v tréningu rozoberieme.). Tretí blok je strach o životy a poškodenie majetku. Tento strach si oveľa intenzívnejšie pripúšťajú mamičky. Majú zodpovednosť za seba aj za deti a boja sa, aby im neublížili.  Týmto strachom som si prešla tiež. Keď som sa rozhodla začať šoférovať,  mala som už dve deti. </a:t>
            </a:r>
            <a:r>
              <a:rPr lang="sk-SK" baseline="0" dirty="0" err="1" smtClean="0"/>
              <a:t>Ďaľšie</a:t>
            </a:r>
            <a:r>
              <a:rPr lang="sk-SK" baseline="0" dirty="0" smtClean="0"/>
              <a:t> strachy sa dajú priradiť k týmto trom spomenutým. V </a:t>
            </a:r>
            <a:r>
              <a:rPr lang="sk-SK" baseline="0" dirty="0" err="1" smtClean="0"/>
              <a:t>ebooku</a:t>
            </a:r>
            <a:r>
              <a:rPr lang="sk-SK" baseline="0" dirty="0" smtClean="0"/>
              <a:t> a </a:t>
            </a:r>
            <a:r>
              <a:rPr lang="sk-SK" baseline="0" dirty="0" err="1" smtClean="0"/>
              <a:t>online</a:t>
            </a:r>
            <a:r>
              <a:rPr lang="sk-SK" baseline="0" dirty="0" smtClean="0"/>
              <a:t> tréningu, nájdete informácie, ako tieto bloky zvládnuť.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Sústreďte</a:t>
            </a:r>
            <a:r>
              <a:rPr lang="sk-SK" baseline="0" dirty="0" smtClean="0"/>
              <a:t> sa na svoj cieľ a pôjde vám to ľahšie. Predstavte si, že sedíte s úsmevom za volantom a svoj strach ste už prekonali. Cítite sa úžasne a máte pocit, že už dokážete všetko, čo budete chcieť.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14C99-180E-4F2B-9A71-5E69F560A22D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F2E3-4D9C-4D9B-ADA8-1DA971B6FAA0}" type="datetimeFigureOut">
              <a:rPr lang="sk-SK" smtClean="0"/>
              <a:t>8. 1. 2018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39B3-CA2B-4677-8944-87F8D7B47CE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/>
          <a:lstStyle/>
          <a:p>
            <a:r>
              <a:rPr lang="sk-SK" dirty="0" smtClean="0"/>
              <a:t>Čo nám bráni prekonať strach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8904"/>
          </a:xfrm>
        </p:spPr>
        <p:txBody>
          <a:bodyPr>
            <a:normAutofit fontScale="92500" lnSpcReduction="20000"/>
          </a:bodyPr>
          <a:lstStyle/>
          <a:p>
            <a:r>
              <a:rPr lang="sk-SK" dirty="0" err="1" smtClean="0"/>
              <a:t>www.andreazavodska.sk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91680" y="908720"/>
            <a:ext cx="64087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Strach zo šoférovania máme viacero rokov a točíme sa v ňom dookola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3" name="Obrázok 2" descr="bludny kru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276872"/>
            <a:ext cx="3901440" cy="25999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03648" y="980728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 hlave si rozoberáme prečo sa bojíme, čo sa môže stať a že na to asi proste nemáme.</a:t>
            </a:r>
            <a:endParaRPr lang="sk-SK" sz="3200" dirty="0"/>
          </a:p>
        </p:txBody>
      </p:sp>
      <p:pic>
        <p:nvPicPr>
          <p:cNvPr id="3" name="Obrázok 2" descr="na vazk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780928"/>
            <a:ext cx="3816424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971600" y="764704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Načo je nám vlastne strach? Strach je taký náš ochranný mechanizmus. A je v poriadku, že ho máme, v určitých situáciách. Keď nás ale náš strach už obmedzuje, je načase sa ho zbaviť</a:t>
            </a:r>
            <a:r>
              <a:rPr lang="sk-SK" dirty="0" smtClean="0"/>
              <a:t>. </a:t>
            </a:r>
          </a:p>
        </p:txBody>
      </p:sp>
      <p:pic>
        <p:nvPicPr>
          <p:cNvPr id="3" name="Obrázok 2" descr="question-mark-2010011_1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852936"/>
            <a:ext cx="3901440" cy="25999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strach obraz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060848"/>
            <a:ext cx="6469652" cy="3613601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1403648" y="112474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Cez strach a bloky nevidíme na svoj cieľ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19672" y="548680"/>
            <a:ext cx="59766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Aké strachy a bloky to vlastne sú?</a:t>
            </a:r>
          </a:p>
          <a:p>
            <a:endParaRPr lang="sk-SK" sz="2400" dirty="0"/>
          </a:p>
          <a:p>
            <a:pPr>
              <a:buFontTx/>
              <a:buChar char="-"/>
            </a:pPr>
            <a:r>
              <a:rPr lang="sk-SK" sz="2400" dirty="0" smtClean="0"/>
              <a:t>nízka sebadôvera a sebavedomie</a:t>
            </a:r>
          </a:p>
          <a:p>
            <a:pPr>
              <a:buFontTx/>
              <a:buChar char="-"/>
            </a:pPr>
            <a:r>
              <a:rPr lang="sk-SK" sz="2400" dirty="0"/>
              <a:t> </a:t>
            </a:r>
            <a:r>
              <a:rPr lang="sk-SK" sz="2400" dirty="0" smtClean="0"/>
              <a:t>samotný (nepríjemný) pocit strach</a:t>
            </a:r>
          </a:p>
          <a:p>
            <a:pPr>
              <a:buFontTx/>
              <a:buChar char="-"/>
            </a:pPr>
            <a:r>
              <a:rPr lang="sk-SK" sz="2400" dirty="0"/>
              <a:t> </a:t>
            </a:r>
            <a:r>
              <a:rPr lang="sk-SK" sz="2400" dirty="0" smtClean="0"/>
              <a:t>strach o životy a poškodenie majetku</a:t>
            </a:r>
          </a:p>
          <a:p>
            <a:endParaRPr lang="sk-SK" dirty="0"/>
          </a:p>
        </p:txBody>
      </p:sp>
      <p:pic>
        <p:nvPicPr>
          <p:cNvPr id="3" name="Obrázok 2" descr="hn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636912"/>
            <a:ext cx="4248472" cy="28312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43608" y="83671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Predstavte si, že sedíte s úsmevom za volantom a svoj strach ste už prekonali.</a:t>
            </a:r>
            <a:endParaRPr lang="sk-SK" sz="3200" dirty="0"/>
          </a:p>
        </p:txBody>
      </p:sp>
      <p:pic>
        <p:nvPicPr>
          <p:cNvPr id="3" name="Obrázok 2" descr="soferuj s radosto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492896"/>
            <a:ext cx="3901440" cy="2599944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3851920" y="594928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                           </a:t>
            </a:r>
            <a:r>
              <a:rPr lang="sk-SK" dirty="0" err="1" smtClean="0"/>
              <a:t>www.andreazavodska.sk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557</Words>
  <Application>Microsoft Office PowerPoint</Application>
  <PresentationFormat>Prezentácia na obrazovke (4:3)</PresentationFormat>
  <Paragraphs>26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Čo nám bráni prekonať strach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22</cp:revision>
  <dcterms:created xsi:type="dcterms:W3CDTF">2018-01-08T08:09:50Z</dcterms:created>
  <dcterms:modified xsi:type="dcterms:W3CDTF">2018-01-08T10:48:45Z</dcterms:modified>
</cp:coreProperties>
</file>