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4" r:id="rId3"/>
    <p:sldId id="265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-1738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6C035F-AAC6-4679-B010-507B1DC2C292}" type="datetimeFigureOut">
              <a:rPr lang="sk-SK" smtClean="0"/>
              <a:t>8. 1. 2018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14C99-180E-4F2B-9A71-5E69F560A22D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14C99-180E-4F2B-9A71-5E69F560A22D}" type="slidenum">
              <a:rPr lang="sk-SK" smtClean="0"/>
              <a:t>1</a:t>
            </a:fld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Téme</a:t>
            </a:r>
            <a:r>
              <a:rPr lang="sk-SK" baseline="0" dirty="0" smtClean="0"/>
              <a:t> strachu zo šoférovania sa venujem už nejaký čas. Tento strach máme mnohé niekoľko rokov. Keďže som si ním sama prešla, viem, že sa v ňom dookola točíme. Je to taký začarovaný </a:t>
            </a:r>
            <a:r>
              <a:rPr lang="sk-SK" baseline="0" dirty="0" err="1" smtClean="0"/>
              <a:t>krub</a:t>
            </a:r>
            <a:r>
              <a:rPr lang="sk-SK" baseline="0" dirty="0" smtClean="0"/>
              <a:t>. Kým som si to uvedomila, trvalo mi to 12 rokov.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14C99-180E-4F2B-9A71-5E69F560A22D}" type="slidenum">
              <a:rPr lang="sk-SK" smtClean="0"/>
              <a:t>2</a:t>
            </a:fld>
            <a:endParaRPr lang="sk-S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Dookola si v hlave rozoberáme</a:t>
            </a:r>
            <a:r>
              <a:rPr lang="sk-SK" baseline="0" dirty="0" smtClean="0"/>
              <a:t> prečo sa bojíme, čo sa môže stať a </a:t>
            </a:r>
            <a:r>
              <a:rPr lang="sk-SK" baseline="0" dirty="0" err="1" smtClean="0"/>
              <a:t>niekedz</a:t>
            </a:r>
            <a:r>
              <a:rPr lang="sk-SK" baseline="0" dirty="0" smtClean="0"/>
              <a:t> aj, že na to asi vlastne nemáme. Neustále sme na vážkach, či to zvládneme, alebo nie. 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14C99-180E-4F2B-9A71-5E69F560A22D}" type="slidenum">
              <a:rPr lang="sk-SK" smtClean="0"/>
              <a:t>3</a:t>
            </a:fld>
            <a:endParaRPr lang="sk-S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sz="1200" dirty="0" smtClean="0"/>
              <a:t>Načo je nám vlastne strach? Strach je taký náš ochranný mechanizmus. A je v poriadku, že ho máme, v určitých situáciách. Keď nás ale náš strach už obmedzuje, je načase sa ho zbaviť</a:t>
            </a:r>
            <a:r>
              <a:rPr lang="sk-SK" dirty="0" smtClean="0"/>
              <a:t>. </a:t>
            </a:r>
          </a:p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14C99-180E-4F2B-9A71-5E69F560A22D}" type="slidenum">
              <a:rPr lang="sk-SK" smtClean="0"/>
              <a:t>4</a:t>
            </a:fld>
            <a:endParaRPr lang="sk-S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Predstavte si, že ste v bode A </a:t>
            </a:r>
            <a:r>
              <a:rPr lang="sk-SK" dirty="0" err="1" smtClean="0"/>
              <a:t>a</a:t>
            </a:r>
            <a:r>
              <a:rPr lang="sk-SK" baseline="0" dirty="0" smtClean="0"/>
              <a:t> máte veľký strach. Bod B, je váš cieľ, teda šoférovanie. Medzi týmito bodmi sú vaše strachy a bloky, ktoré vám bránia dostať sa z A do B. Vidíte pred sebou len tie strachy a nevidíte cez ne svoj cieľ. Všetku svoju pozornosť smerujete na strach a to je ten  problém. Čomu venujete pozornosť, to rastie. Potrebujete ju zamerať na svoj cieľ.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14C99-180E-4F2B-9A71-5E69F560A22D}" type="slidenum">
              <a:rPr lang="sk-SK" smtClean="0"/>
              <a:t>5</a:t>
            </a:fld>
            <a:endParaRPr lang="sk-S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Aké bloky</a:t>
            </a:r>
            <a:r>
              <a:rPr lang="sk-SK" baseline="0" dirty="0" smtClean="0"/>
              <a:t> a strachy nám vlastne bránia? Veľmi často je to nízka sebadôvera a sebavedomie. Neveríme sebe a svojim schopnostiam. Ďalším blokom je samotný pocit strachu. Bojíme sa strach prekonať. Keď ho cítime, nie je nám to príjemné. Môžeme ho cítiť v žalúdku, môžu sa nám potiť dlane.. Celkovo sa cítime nepríjemne a tak si povieme, načo to mám robiť? Nechcem sa  predsa cítiť zle. (To súvisí so zónou pohodlia, ktorú si v tréningu rozoberieme.). Tretí blok je strach o životy a poškodenie majetku. Tento strach si oveľa intenzívnejšie pripúšťajú mamičky. Majú zodpovednosť za seba aj za deti a boja sa, aby im neublížili.  Týmto strachom som si prešla tiež. Keď som sa rozhodla začať šoférovať,  mala som už dve deti. </a:t>
            </a:r>
            <a:r>
              <a:rPr lang="sk-SK" baseline="0" dirty="0" err="1" smtClean="0"/>
              <a:t>Ďaľšie</a:t>
            </a:r>
            <a:r>
              <a:rPr lang="sk-SK" baseline="0" dirty="0" smtClean="0"/>
              <a:t> strachy sa dajú priradiť k týmto trom spomenutým. V </a:t>
            </a:r>
            <a:r>
              <a:rPr lang="sk-SK" baseline="0" dirty="0" err="1" smtClean="0"/>
              <a:t>ebooku</a:t>
            </a:r>
            <a:r>
              <a:rPr lang="sk-SK" baseline="0" dirty="0" smtClean="0"/>
              <a:t> a </a:t>
            </a:r>
            <a:r>
              <a:rPr lang="sk-SK" baseline="0" dirty="0" err="1" smtClean="0"/>
              <a:t>online</a:t>
            </a:r>
            <a:r>
              <a:rPr lang="sk-SK" baseline="0" dirty="0" smtClean="0"/>
              <a:t> tréningu, nájdete informácie, ako tieto bloky zvládnuť. 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14C99-180E-4F2B-9A71-5E69F560A22D}" type="slidenum">
              <a:rPr lang="sk-SK" smtClean="0"/>
              <a:t>6</a:t>
            </a:fld>
            <a:endParaRPr lang="sk-S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Sústreďte</a:t>
            </a:r>
            <a:r>
              <a:rPr lang="sk-SK" baseline="0" dirty="0" smtClean="0"/>
              <a:t> sa na svoj cieľ a pôjde vám to ľahšie. Predstavte si, že sedíte s úsmevom za volantom a svoj strach ste už prekonali. Cítite sa úžasne a máte pocit, že už dokážete všetko, čo budete chcieť. 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14C99-180E-4F2B-9A71-5E69F560A22D}" type="slidenum">
              <a:rPr lang="sk-SK" smtClean="0"/>
              <a:t>7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CF2E3-4D9C-4D9B-ADA8-1DA971B6FAA0}" type="datetimeFigureOut">
              <a:rPr lang="sk-SK" smtClean="0"/>
              <a:t>8. 1. 2018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539B3-CA2B-4677-8944-87F8D7B47CE2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CF2E3-4D9C-4D9B-ADA8-1DA971B6FAA0}" type="datetimeFigureOut">
              <a:rPr lang="sk-SK" smtClean="0"/>
              <a:t>8. 1. 2018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539B3-CA2B-4677-8944-87F8D7B47CE2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CF2E3-4D9C-4D9B-ADA8-1DA971B6FAA0}" type="datetimeFigureOut">
              <a:rPr lang="sk-SK" smtClean="0"/>
              <a:t>8. 1. 2018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539B3-CA2B-4677-8944-87F8D7B47CE2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CF2E3-4D9C-4D9B-ADA8-1DA971B6FAA0}" type="datetimeFigureOut">
              <a:rPr lang="sk-SK" smtClean="0"/>
              <a:t>8. 1. 2018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539B3-CA2B-4677-8944-87F8D7B47CE2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CF2E3-4D9C-4D9B-ADA8-1DA971B6FAA0}" type="datetimeFigureOut">
              <a:rPr lang="sk-SK" smtClean="0"/>
              <a:t>8. 1. 2018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539B3-CA2B-4677-8944-87F8D7B47CE2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CF2E3-4D9C-4D9B-ADA8-1DA971B6FAA0}" type="datetimeFigureOut">
              <a:rPr lang="sk-SK" smtClean="0"/>
              <a:t>8. 1. 2018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539B3-CA2B-4677-8944-87F8D7B47CE2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CF2E3-4D9C-4D9B-ADA8-1DA971B6FAA0}" type="datetimeFigureOut">
              <a:rPr lang="sk-SK" smtClean="0"/>
              <a:t>8. 1. 2018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539B3-CA2B-4677-8944-87F8D7B47CE2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CF2E3-4D9C-4D9B-ADA8-1DA971B6FAA0}" type="datetimeFigureOut">
              <a:rPr lang="sk-SK" smtClean="0"/>
              <a:t>8. 1. 2018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539B3-CA2B-4677-8944-87F8D7B47CE2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CF2E3-4D9C-4D9B-ADA8-1DA971B6FAA0}" type="datetimeFigureOut">
              <a:rPr lang="sk-SK" smtClean="0"/>
              <a:t>8. 1. 2018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539B3-CA2B-4677-8944-87F8D7B47CE2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CF2E3-4D9C-4D9B-ADA8-1DA971B6FAA0}" type="datetimeFigureOut">
              <a:rPr lang="sk-SK" smtClean="0"/>
              <a:t>8. 1. 2018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539B3-CA2B-4677-8944-87F8D7B47CE2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CF2E3-4D9C-4D9B-ADA8-1DA971B6FAA0}" type="datetimeFigureOut">
              <a:rPr lang="sk-SK" smtClean="0"/>
              <a:t>8. 1. 2018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539B3-CA2B-4677-8944-87F8D7B47CE2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CF2E3-4D9C-4D9B-ADA8-1DA971B6FAA0}" type="datetimeFigureOut">
              <a:rPr lang="sk-SK" smtClean="0"/>
              <a:t>8. 1. 2018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539B3-CA2B-4677-8944-87F8D7B47CE2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2276872"/>
            <a:ext cx="7772400" cy="1470025"/>
          </a:xfrm>
        </p:spPr>
        <p:txBody>
          <a:bodyPr/>
          <a:lstStyle/>
          <a:p>
            <a:r>
              <a:rPr lang="sk-SK" dirty="0" smtClean="0"/>
              <a:t>Čo nám bráni prekonať strach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478904"/>
          </a:xfrm>
        </p:spPr>
        <p:txBody>
          <a:bodyPr>
            <a:normAutofit fontScale="92500" lnSpcReduction="20000"/>
          </a:bodyPr>
          <a:lstStyle/>
          <a:p>
            <a:r>
              <a:rPr lang="sk-SK" dirty="0" err="1" smtClean="0"/>
              <a:t>www.andreazavodska.sk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1691680" y="908720"/>
            <a:ext cx="640871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dirty="0" smtClean="0"/>
              <a:t>Strach zo šoférovania máme viacero rokov a točíme sa v ňom dookola</a:t>
            </a:r>
            <a:r>
              <a:rPr lang="sk-SK" dirty="0" smtClean="0"/>
              <a:t>.</a:t>
            </a:r>
          </a:p>
          <a:p>
            <a:endParaRPr lang="sk-SK" dirty="0"/>
          </a:p>
        </p:txBody>
      </p:sp>
      <p:pic>
        <p:nvPicPr>
          <p:cNvPr id="3" name="Obrázok 2" descr="bludny kru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2276872"/>
            <a:ext cx="3901440" cy="259994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1403648" y="980728"/>
            <a:ext cx="59766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dirty="0" smtClean="0"/>
              <a:t>V hlave si rozoberáme prečo sa bojíme, čo sa môže stať a že na to asi proste nemáme.</a:t>
            </a:r>
            <a:endParaRPr lang="sk-SK" sz="3200" dirty="0"/>
          </a:p>
        </p:txBody>
      </p:sp>
      <p:pic>
        <p:nvPicPr>
          <p:cNvPr id="3" name="Obrázok 2" descr="na vazkac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99792" y="2780928"/>
            <a:ext cx="3816424" cy="381642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971600" y="764704"/>
            <a:ext cx="75608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dirty="0" smtClean="0"/>
              <a:t>Načo je nám vlastne strach? Strach je taký náš ochranný mechanizmus. A je v poriadku, že ho máme, v určitých situáciách. Keď nás ale náš strach už obmedzuje, je načase sa ho zbaviť</a:t>
            </a:r>
            <a:r>
              <a:rPr lang="sk-SK" dirty="0" smtClean="0"/>
              <a:t>. </a:t>
            </a:r>
          </a:p>
        </p:txBody>
      </p:sp>
      <p:pic>
        <p:nvPicPr>
          <p:cNvPr id="3" name="Obrázok 2" descr="question-mark-2010011_128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2852936"/>
            <a:ext cx="3901440" cy="259994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ok 2" descr="strach obrazo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59632" y="2060848"/>
            <a:ext cx="6469652" cy="3613601"/>
          </a:xfrm>
          <a:prstGeom prst="rect">
            <a:avLst/>
          </a:prstGeom>
        </p:spPr>
      </p:pic>
      <p:sp>
        <p:nvSpPr>
          <p:cNvPr id="4" name="BlokTextu 3"/>
          <p:cNvSpPr txBox="1"/>
          <p:nvPr/>
        </p:nvSpPr>
        <p:spPr>
          <a:xfrm>
            <a:off x="1403648" y="1124744"/>
            <a:ext cx="6912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dirty="0" smtClean="0"/>
              <a:t>Cez strach a bloky nevidíme na svoj cieľ</a:t>
            </a:r>
            <a:r>
              <a:rPr lang="sk-SK" dirty="0" smtClean="0"/>
              <a:t>.</a:t>
            </a:r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1619672" y="548680"/>
            <a:ext cx="597666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Aké strachy a bloky to vlastne sú?</a:t>
            </a:r>
          </a:p>
          <a:p>
            <a:endParaRPr lang="sk-SK" sz="2400" dirty="0"/>
          </a:p>
          <a:p>
            <a:pPr>
              <a:buFontTx/>
              <a:buChar char="-"/>
            </a:pPr>
            <a:r>
              <a:rPr lang="sk-SK" sz="2400" dirty="0" smtClean="0"/>
              <a:t>nízka sebadôvera a sebavedomie</a:t>
            </a:r>
          </a:p>
          <a:p>
            <a:pPr>
              <a:buFontTx/>
              <a:buChar char="-"/>
            </a:pPr>
            <a:r>
              <a:rPr lang="sk-SK" sz="2400" dirty="0"/>
              <a:t> </a:t>
            </a:r>
            <a:r>
              <a:rPr lang="sk-SK" sz="2400" dirty="0" smtClean="0"/>
              <a:t>samotný (nepríjemný) pocit strach</a:t>
            </a:r>
          </a:p>
          <a:p>
            <a:pPr>
              <a:buFontTx/>
              <a:buChar char="-"/>
            </a:pPr>
            <a:r>
              <a:rPr lang="sk-SK" sz="2400" dirty="0"/>
              <a:t> </a:t>
            </a:r>
            <a:r>
              <a:rPr lang="sk-SK" sz="2400" dirty="0" smtClean="0"/>
              <a:t>strach o životy a poškodenie majetku</a:t>
            </a:r>
          </a:p>
          <a:p>
            <a:endParaRPr lang="sk-SK" dirty="0"/>
          </a:p>
        </p:txBody>
      </p:sp>
      <p:pic>
        <p:nvPicPr>
          <p:cNvPr id="3" name="Obrázok 2" descr="hnev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91680" y="2636912"/>
            <a:ext cx="4248472" cy="283120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1043608" y="836712"/>
            <a:ext cx="74888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dirty="0" smtClean="0"/>
              <a:t>Predstavte si, že sedíte s úsmevom za volantom a svoj strach ste už prekonali.</a:t>
            </a:r>
            <a:endParaRPr lang="sk-SK" sz="3200" dirty="0"/>
          </a:p>
        </p:txBody>
      </p:sp>
      <p:pic>
        <p:nvPicPr>
          <p:cNvPr id="3" name="Obrázok 2" descr="soferuj s radosto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55776" y="2492896"/>
            <a:ext cx="3901440" cy="2599944"/>
          </a:xfrm>
          <a:prstGeom prst="rect">
            <a:avLst/>
          </a:prstGeom>
        </p:spPr>
      </p:pic>
      <p:sp>
        <p:nvSpPr>
          <p:cNvPr id="4" name="BlokTextu 3"/>
          <p:cNvSpPr txBox="1"/>
          <p:nvPr/>
        </p:nvSpPr>
        <p:spPr>
          <a:xfrm>
            <a:off x="3851920" y="5949280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                                       </a:t>
            </a:r>
            <a:r>
              <a:rPr lang="sk-SK" dirty="0" err="1" smtClean="0"/>
              <a:t>www.andreazavodska.sk</a:t>
            </a:r>
            <a:endParaRPr lang="sk-S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557</Words>
  <Application>Microsoft Office PowerPoint</Application>
  <PresentationFormat>Prezentácia na obrazovke (4:3)</PresentationFormat>
  <Paragraphs>26</Paragraphs>
  <Slides>7</Slides>
  <Notes>7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8" baseType="lpstr">
      <vt:lpstr>Motív Office</vt:lpstr>
      <vt:lpstr>Čo nám bráni prekonať strach</vt:lpstr>
      <vt:lpstr>Snímka 2</vt:lpstr>
      <vt:lpstr>Snímka 3</vt:lpstr>
      <vt:lpstr>Snímka 4</vt:lpstr>
      <vt:lpstr>Snímka 5</vt:lpstr>
      <vt:lpstr>Snímka 6</vt:lpstr>
      <vt:lpstr>Snímka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Juraj</dc:creator>
  <cp:lastModifiedBy>Juraj</cp:lastModifiedBy>
  <cp:revision>22</cp:revision>
  <dcterms:created xsi:type="dcterms:W3CDTF">2018-01-08T08:09:50Z</dcterms:created>
  <dcterms:modified xsi:type="dcterms:W3CDTF">2018-01-08T10:48:45Z</dcterms:modified>
</cp:coreProperties>
</file>