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1" d="100"/>
          <a:sy n="121" d="100"/>
        </p:scale>
        <p:origin x="-1738" y="-8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Kliknite sem a upravte štýl predlohy nadpisov.</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Kliknite sem a upravte štýl predlohy podnadpisov.</a:t>
            </a:r>
            <a:endParaRPr lang="sk-SK"/>
          </a:p>
        </p:txBody>
      </p:sp>
      <p:sp>
        <p:nvSpPr>
          <p:cNvPr id="4" name="Zástupný symbol dátumu 3"/>
          <p:cNvSpPr>
            <a:spLocks noGrp="1"/>
          </p:cNvSpPr>
          <p:nvPr>
            <p:ph type="dt" sz="half" idx="10"/>
          </p:nvPr>
        </p:nvSpPr>
        <p:spPr/>
        <p:txBody>
          <a:bodyPr/>
          <a:lstStyle/>
          <a:p>
            <a:fld id="{3AB2890E-4C64-4854-B115-94ADFF6DA9DC}" type="datetimeFigureOut">
              <a:rPr lang="sk-SK" smtClean="0"/>
              <a:t>17. 1. 2018</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A692A229-4B70-454C-8676-0C003C8DBCE9}" type="slidenum">
              <a:rPr lang="sk-SK" smtClean="0"/>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3AB2890E-4C64-4854-B115-94ADFF6DA9DC}" type="datetimeFigureOut">
              <a:rPr lang="sk-SK" smtClean="0"/>
              <a:t>17. 1. 2018</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A692A229-4B70-454C-8676-0C003C8DBCE9}" type="slidenum">
              <a:rPr lang="sk-SK" smtClean="0"/>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3AB2890E-4C64-4854-B115-94ADFF6DA9DC}" type="datetimeFigureOut">
              <a:rPr lang="sk-SK" smtClean="0"/>
              <a:t>17. 1. 2018</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A692A229-4B70-454C-8676-0C003C8DBCE9}" type="slidenum">
              <a:rPr lang="sk-SK" smtClean="0"/>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idx="1"/>
          </p:nvPr>
        </p:nvSpPr>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3AB2890E-4C64-4854-B115-94ADFF6DA9DC}" type="datetimeFigureOut">
              <a:rPr lang="sk-SK" smtClean="0"/>
              <a:t>17. 1. 2018</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A692A229-4B70-454C-8676-0C003C8DBCE9}" type="slidenum">
              <a:rPr lang="sk-SK" smtClean="0"/>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Kliknite sem a upravte štýly predlohy textu.</a:t>
            </a:r>
          </a:p>
        </p:txBody>
      </p:sp>
      <p:sp>
        <p:nvSpPr>
          <p:cNvPr id="4" name="Zástupný symbol dátumu 3"/>
          <p:cNvSpPr>
            <a:spLocks noGrp="1"/>
          </p:cNvSpPr>
          <p:nvPr>
            <p:ph type="dt" sz="half" idx="10"/>
          </p:nvPr>
        </p:nvSpPr>
        <p:spPr/>
        <p:txBody>
          <a:bodyPr/>
          <a:lstStyle/>
          <a:p>
            <a:fld id="{3AB2890E-4C64-4854-B115-94ADFF6DA9DC}" type="datetimeFigureOut">
              <a:rPr lang="sk-SK" smtClean="0"/>
              <a:t>17. 1. 2018</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A692A229-4B70-454C-8676-0C003C8DBCE9}" type="slidenum">
              <a:rPr lang="sk-SK" smtClean="0"/>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4"/>
          <p:cNvSpPr>
            <a:spLocks noGrp="1"/>
          </p:cNvSpPr>
          <p:nvPr>
            <p:ph type="dt" sz="half" idx="10"/>
          </p:nvPr>
        </p:nvSpPr>
        <p:spPr/>
        <p:txBody>
          <a:bodyPr/>
          <a:lstStyle/>
          <a:p>
            <a:fld id="{3AB2890E-4C64-4854-B115-94ADFF6DA9DC}" type="datetimeFigureOut">
              <a:rPr lang="sk-SK" smtClean="0"/>
              <a:t>17. 1. 2018</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A692A229-4B70-454C-8676-0C003C8DBCE9}" type="slidenum">
              <a:rPr lang="sk-SK" smtClean="0"/>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dátumu 6"/>
          <p:cNvSpPr>
            <a:spLocks noGrp="1"/>
          </p:cNvSpPr>
          <p:nvPr>
            <p:ph type="dt" sz="half" idx="10"/>
          </p:nvPr>
        </p:nvSpPr>
        <p:spPr/>
        <p:txBody>
          <a:bodyPr/>
          <a:lstStyle/>
          <a:p>
            <a:fld id="{3AB2890E-4C64-4854-B115-94ADFF6DA9DC}" type="datetimeFigureOut">
              <a:rPr lang="sk-SK" smtClean="0"/>
              <a:t>17. 1. 2018</a:t>
            </a:fld>
            <a:endParaRPr lang="sk-SK"/>
          </a:p>
        </p:txBody>
      </p:sp>
      <p:sp>
        <p:nvSpPr>
          <p:cNvPr id="8" name="Zástupný symbol päty 7"/>
          <p:cNvSpPr>
            <a:spLocks noGrp="1"/>
          </p:cNvSpPr>
          <p:nvPr>
            <p:ph type="ftr" sz="quarter" idx="11"/>
          </p:nvPr>
        </p:nvSpPr>
        <p:spPr/>
        <p:txBody>
          <a:bodyPr/>
          <a:lstStyle/>
          <a:p>
            <a:endParaRPr lang="sk-SK"/>
          </a:p>
        </p:txBody>
      </p:sp>
      <p:sp>
        <p:nvSpPr>
          <p:cNvPr id="9" name="Zástupný symbol čísla snímky 8"/>
          <p:cNvSpPr>
            <a:spLocks noGrp="1"/>
          </p:cNvSpPr>
          <p:nvPr>
            <p:ph type="sldNum" sz="quarter" idx="12"/>
          </p:nvPr>
        </p:nvSpPr>
        <p:spPr/>
        <p:txBody>
          <a:bodyPr/>
          <a:lstStyle/>
          <a:p>
            <a:fld id="{A692A229-4B70-454C-8676-0C003C8DBCE9}" type="slidenum">
              <a:rPr lang="sk-SK" smtClean="0"/>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dátumu 2"/>
          <p:cNvSpPr>
            <a:spLocks noGrp="1"/>
          </p:cNvSpPr>
          <p:nvPr>
            <p:ph type="dt" sz="half" idx="10"/>
          </p:nvPr>
        </p:nvSpPr>
        <p:spPr/>
        <p:txBody>
          <a:bodyPr/>
          <a:lstStyle/>
          <a:p>
            <a:fld id="{3AB2890E-4C64-4854-B115-94ADFF6DA9DC}" type="datetimeFigureOut">
              <a:rPr lang="sk-SK" smtClean="0"/>
              <a:t>17. 1. 2018</a:t>
            </a:fld>
            <a:endParaRPr lang="sk-SK"/>
          </a:p>
        </p:txBody>
      </p:sp>
      <p:sp>
        <p:nvSpPr>
          <p:cNvPr id="4" name="Zástupný symbol päty 3"/>
          <p:cNvSpPr>
            <a:spLocks noGrp="1"/>
          </p:cNvSpPr>
          <p:nvPr>
            <p:ph type="ftr" sz="quarter" idx="11"/>
          </p:nvPr>
        </p:nvSpPr>
        <p:spPr/>
        <p:txBody>
          <a:bodyPr/>
          <a:lstStyle/>
          <a:p>
            <a:endParaRPr lang="sk-SK"/>
          </a:p>
        </p:txBody>
      </p:sp>
      <p:sp>
        <p:nvSpPr>
          <p:cNvPr id="5" name="Zástupný symbol čísla snímky 4"/>
          <p:cNvSpPr>
            <a:spLocks noGrp="1"/>
          </p:cNvSpPr>
          <p:nvPr>
            <p:ph type="sldNum" sz="quarter" idx="12"/>
          </p:nvPr>
        </p:nvSpPr>
        <p:spPr/>
        <p:txBody>
          <a:bodyPr/>
          <a:lstStyle/>
          <a:p>
            <a:fld id="{A692A229-4B70-454C-8676-0C003C8DBCE9}" type="slidenum">
              <a:rPr lang="sk-SK" smtClean="0"/>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3AB2890E-4C64-4854-B115-94ADFF6DA9DC}" type="datetimeFigureOut">
              <a:rPr lang="sk-SK" smtClean="0"/>
              <a:t>17. 1. 2018</a:t>
            </a:fld>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p:txBody>
          <a:bodyPr/>
          <a:lstStyle/>
          <a:p>
            <a:fld id="{A692A229-4B70-454C-8676-0C003C8DBCE9}" type="slidenum">
              <a:rPr lang="sk-SK" smtClean="0"/>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Kliknite sem a upravte štýl predlohy nadpisov.</a:t>
            </a:r>
            <a:endParaRPr lang="sk-SK"/>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3AB2890E-4C64-4854-B115-94ADFF6DA9DC}" type="datetimeFigureOut">
              <a:rPr lang="sk-SK" smtClean="0"/>
              <a:t>17. 1. 2018</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A692A229-4B70-454C-8676-0C003C8DBCE9}" type="slidenum">
              <a:rPr lang="sk-SK" smtClean="0"/>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Kliknite sem a upravte štýl predlohy nadpisov.</a:t>
            </a:r>
            <a:endParaRPr lang="sk-SK"/>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3AB2890E-4C64-4854-B115-94ADFF6DA9DC}" type="datetimeFigureOut">
              <a:rPr lang="sk-SK" smtClean="0"/>
              <a:t>17. 1. 2018</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A692A229-4B70-454C-8676-0C003C8DBCE9}" type="slidenum">
              <a:rPr lang="sk-SK" smtClean="0"/>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B2890E-4C64-4854-B115-94ADFF6DA9DC}" type="datetimeFigureOut">
              <a:rPr lang="sk-SK" smtClean="0"/>
              <a:t>17. 1. 2018</a:t>
            </a:fld>
            <a:endParaRPr lang="sk-SK"/>
          </a:p>
        </p:txBody>
      </p:sp>
      <p:sp>
        <p:nvSpPr>
          <p:cNvPr id="5" name="Zástupný symbol päty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symbol čísla snímky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92A229-4B70-454C-8676-0C003C8DBCE9}" type="slidenum">
              <a:rPr lang="sk-SK" smtClean="0"/>
              <a:t>‹#›</a:t>
            </a:fld>
            <a:endParaRPr 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3779912" y="1772816"/>
            <a:ext cx="1944216" cy="646331"/>
          </a:xfrm>
          <a:prstGeom prst="rect">
            <a:avLst/>
          </a:prstGeom>
          <a:noFill/>
        </p:spPr>
        <p:txBody>
          <a:bodyPr wrap="square" rtlCol="0">
            <a:spAutoFit/>
          </a:bodyPr>
          <a:lstStyle/>
          <a:p>
            <a:r>
              <a:rPr lang="sk-SK" sz="3600" dirty="0" smtClean="0"/>
              <a:t>Návyky</a:t>
            </a:r>
            <a:endParaRPr lang="sk-SK" sz="3600" dirty="0"/>
          </a:p>
        </p:txBody>
      </p:sp>
      <p:sp>
        <p:nvSpPr>
          <p:cNvPr id="3" name="BlokTextu 2"/>
          <p:cNvSpPr txBox="1"/>
          <p:nvPr/>
        </p:nvSpPr>
        <p:spPr>
          <a:xfrm>
            <a:off x="5076056" y="5877272"/>
            <a:ext cx="3672408" cy="369332"/>
          </a:xfrm>
          <a:prstGeom prst="rect">
            <a:avLst/>
          </a:prstGeom>
          <a:noFill/>
        </p:spPr>
        <p:txBody>
          <a:bodyPr wrap="square" rtlCol="0">
            <a:spAutoFit/>
          </a:bodyPr>
          <a:lstStyle/>
          <a:p>
            <a:r>
              <a:rPr lang="sk-SK" dirty="0" err="1" smtClean="0"/>
              <a:t>www.andreazavodska.sk</a:t>
            </a:r>
            <a:endParaRPr lang="sk-SK" dirty="0"/>
          </a:p>
        </p:txBody>
      </p:sp>
      <p:pic>
        <p:nvPicPr>
          <p:cNvPr id="5" name="Obrázok 4" descr="flower-367857_960_720.jpg"/>
          <p:cNvPicPr>
            <a:picLocks noChangeAspect="1"/>
          </p:cNvPicPr>
          <p:nvPr/>
        </p:nvPicPr>
        <p:blipFill>
          <a:blip r:embed="rId2" cstate="print"/>
          <a:stretch>
            <a:fillRect/>
          </a:stretch>
        </p:blipFill>
        <p:spPr>
          <a:xfrm>
            <a:off x="1043608" y="2564904"/>
            <a:ext cx="4392488" cy="3143375"/>
          </a:xfrm>
          <a:prstGeom prst="rect">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683568" y="836712"/>
            <a:ext cx="3528392" cy="5078313"/>
          </a:xfrm>
          <a:prstGeom prst="rect">
            <a:avLst/>
          </a:prstGeom>
          <a:noFill/>
        </p:spPr>
        <p:txBody>
          <a:bodyPr wrap="square" rtlCol="0">
            <a:spAutoFit/>
          </a:bodyPr>
          <a:lstStyle/>
          <a:p>
            <a:r>
              <a:rPr lang="sk-SK" dirty="0"/>
              <a:t>7. </a:t>
            </a:r>
            <a:r>
              <a:rPr lang="sk-SK" b="1" dirty="0"/>
              <a:t>negatívne myslenie </a:t>
            </a:r>
          </a:p>
          <a:p>
            <a:r>
              <a:rPr lang="sk-SK" dirty="0"/>
              <a:t>Ako som už spomenula viac krát, načo zameriavame svoju pozornosť to rastie. A to platí aj o pozitívnych ale aj o negatívnych veciach.</a:t>
            </a:r>
          </a:p>
          <a:p>
            <a:r>
              <a:rPr lang="sk-SK" dirty="0"/>
              <a:t>Nezáviďte ostatným ľuďom ich úspech, peniaze..</a:t>
            </a:r>
          </a:p>
          <a:p>
            <a:r>
              <a:rPr lang="sk-SK" dirty="0"/>
              <a:t>Nikdy neviete akú cestu museli prejsť, kým to dosiahli. Pozrite sa na z inej strany. </a:t>
            </a:r>
            <a:r>
              <a:rPr lang="sk-SK" b="1" dirty="0"/>
              <a:t>Ak sú úspešní oni, môžete byť aj vy.</a:t>
            </a:r>
            <a:r>
              <a:rPr lang="sk-SK" dirty="0"/>
              <a:t> Tešte sa z úspechov cudzích. Keď dosiahnete úspech vy, asi by ste boli radšej, keď sa ľudia s vami budú tešiť. </a:t>
            </a:r>
          </a:p>
          <a:p>
            <a:r>
              <a:rPr lang="sk-SK" dirty="0"/>
              <a:t>Keď budete na sebe vytrvalo pracovať a učiť sa, môžete byť úspešní aj vy.</a:t>
            </a:r>
          </a:p>
          <a:p>
            <a:endParaRPr lang="sk-SK" dirty="0"/>
          </a:p>
        </p:txBody>
      </p:sp>
      <p:pic>
        <p:nvPicPr>
          <p:cNvPr id="4" name="Obrázok 3" descr="ciel1.jpg"/>
          <p:cNvPicPr>
            <a:picLocks noChangeAspect="1"/>
          </p:cNvPicPr>
          <p:nvPr/>
        </p:nvPicPr>
        <p:blipFill>
          <a:blip r:embed="rId2" cstate="print"/>
          <a:stretch>
            <a:fillRect/>
          </a:stretch>
        </p:blipFill>
        <p:spPr>
          <a:xfrm>
            <a:off x="4211960" y="1847640"/>
            <a:ext cx="4536504" cy="2551784"/>
          </a:xfrm>
          <a:prstGeom prst="rect">
            <a:avLst/>
          </a:prstGeom>
          <a:ln>
            <a:noFill/>
          </a:ln>
          <a:effectLst>
            <a:softEdge rad="112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899592" y="1196752"/>
            <a:ext cx="3240360" cy="3416320"/>
          </a:xfrm>
          <a:prstGeom prst="rect">
            <a:avLst/>
          </a:prstGeom>
          <a:noFill/>
        </p:spPr>
        <p:txBody>
          <a:bodyPr wrap="square" rtlCol="0">
            <a:spAutoFit/>
          </a:bodyPr>
          <a:lstStyle/>
          <a:p>
            <a:r>
              <a:rPr lang="sk-SK" dirty="0"/>
              <a:t>8. </a:t>
            </a:r>
            <a:r>
              <a:rPr lang="sk-SK" b="1" dirty="0"/>
              <a:t>Sebapoznanie</a:t>
            </a:r>
          </a:p>
          <a:p>
            <a:r>
              <a:rPr lang="sk-SK" dirty="0"/>
              <a:t>K nášmu spokojnému a šťastnému životu, potrebujme poznať samých seba. Ako to myslím? Myslím to tak, že potrebujete </a:t>
            </a:r>
            <a:r>
              <a:rPr lang="sk-SK" b="1" dirty="0"/>
              <a:t>spoznať svoje talenty a silné stránky, a potrebujete ich rozvíjať.</a:t>
            </a:r>
            <a:r>
              <a:rPr lang="sk-SK" dirty="0"/>
              <a:t> Veď na čo by nám boli, ak by sme ich nemali používať a využívať  v náš prospech?</a:t>
            </a:r>
          </a:p>
          <a:p>
            <a:endParaRPr lang="sk-SK" dirty="0"/>
          </a:p>
        </p:txBody>
      </p:sp>
      <p:pic>
        <p:nvPicPr>
          <p:cNvPr id="3" name="Obrázok 2" descr="stastie1.jpg"/>
          <p:cNvPicPr>
            <a:picLocks noChangeAspect="1"/>
          </p:cNvPicPr>
          <p:nvPr/>
        </p:nvPicPr>
        <p:blipFill>
          <a:blip r:embed="rId2" cstate="print"/>
          <a:stretch>
            <a:fillRect/>
          </a:stretch>
        </p:blipFill>
        <p:spPr>
          <a:xfrm>
            <a:off x="4355976" y="1628800"/>
            <a:ext cx="3901440" cy="259994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827584" y="1412776"/>
            <a:ext cx="2736304" cy="3139321"/>
          </a:xfrm>
          <a:prstGeom prst="rect">
            <a:avLst/>
          </a:prstGeom>
          <a:noFill/>
        </p:spPr>
        <p:txBody>
          <a:bodyPr wrap="square" rtlCol="0">
            <a:spAutoFit/>
          </a:bodyPr>
          <a:lstStyle/>
          <a:p>
            <a:r>
              <a:rPr lang="sk-SK" dirty="0"/>
              <a:t>9. </a:t>
            </a:r>
            <a:r>
              <a:rPr lang="sk-SK" b="1" dirty="0"/>
              <a:t>Delte svoju energiu</a:t>
            </a:r>
          </a:p>
          <a:p>
            <a:r>
              <a:rPr lang="sk-SK" dirty="0"/>
              <a:t>Každý z nás má určité množstvo energie. Aby nám vydržala na všetko a aj pre našich blízkych, musíme si ju vedieť rozdeliť. </a:t>
            </a:r>
            <a:r>
              <a:rPr lang="sk-SK" b="1" dirty="0"/>
              <a:t>Porozmýšľajte, čo vám uberá najviac energie a čo vám ju naopak dodáva.</a:t>
            </a:r>
          </a:p>
          <a:p>
            <a:endParaRPr lang="sk-SK" dirty="0"/>
          </a:p>
        </p:txBody>
      </p:sp>
      <p:pic>
        <p:nvPicPr>
          <p:cNvPr id="4" name="Obrázok 3" descr="hladaj.jpg"/>
          <p:cNvPicPr>
            <a:picLocks noChangeAspect="1"/>
          </p:cNvPicPr>
          <p:nvPr/>
        </p:nvPicPr>
        <p:blipFill>
          <a:blip r:embed="rId2" cstate="print"/>
          <a:stretch>
            <a:fillRect/>
          </a:stretch>
        </p:blipFill>
        <p:spPr>
          <a:xfrm>
            <a:off x="3995936" y="1700808"/>
            <a:ext cx="3816424" cy="2862318"/>
          </a:xfrm>
          <a:prstGeom prst="rect">
            <a:avLst/>
          </a:prstGeom>
          <a:ln>
            <a:noFill/>
          </a:ln>
          <a:effectLst>
            <a:softEdge rad="112500"/>
          </a:effectLst>
        </p:spPr>
      </p:pic>
      <p:sp>
        <p:nvSpPr>
          <p:cNvPr id="5" name="BlokTextu 4"/>
          <p:cNvSpPr txBox="1"/>
          <p:nvPr/>
        </p:nvSpPr>
        <p:spPr>
          <a:xfrm>
            <a:off x="4932040" y="5733256"/>
            <a:ext cx="3240360" cy="369332"/>
          </a:xfrm>
          <a:prstGeom prst="rect">
            <a:avLst/>
          </a:prstGeom>
          <a:noFill/>
        </p:spPr>
        <p:txBody>
          <a:bodyPr wrap="square" rtlCol="0">
            <a:spAutoFit/>
          </a:bodyPr>
          <a:lstStyle/>
          <a:p>
            <a:r>
              <a:rPr lang="sk-SK" dirty="0" err="1" smtClean="0"/>
              <a:t>www.andreazavodska.sk</a:t>
            </a:r>
            <a:endParaRPr lang="sk-SK"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p:cNvSpPr txBox="1"/>
          <p:nvPr/>
        </p:nvSpPr>
        <p:spPr>
          <a:xfrm>
            <a:off x="1115616" y="980728"/>
            <a:ext cx="4896544" cy="1754326"/>
          </a:xfrm>
          <a:prstGeom prst="rect">
            <a:avLst/>
          </a:prstGeom>
          <a:noFill/>
        </p:spPr>
        <p:txBody>
          <a:bodyPr wrap="square" rtlCol="0">
            <a:spAutoFit/>
          </a:bodyPr>
          <a:lstStyle/>
          <a:p>
            <a:r>
              <a:rPr lang="sk-SK" dirty="0"/>
              <a:t>To aké máme návyky ovplyvňuje viacero aspektov v našom živote. Samozrejme pracovný ale aj osobný.</a:t>
            </a:r>
          </a:p>
          <a:p>
            <a:r>
              <a:rPr lang="sk-SK" dirty="0"/>
              <a:t>Niektoré návyky </a:t>
            </a:r>
            <a:r>
              <a:rPr lang="sk-SK" b="1" dirty="0"/>
              <a:t>nás brzdia </a:t>
            </a:r>
            <a:r>
              <a:rPr lang="sk-SK" dirty="0"/>
              <a:t>a </a:t>
            </a:r>
            <a:r>
              <a:rPr lang="sk-SK" b="1" dirty="0"/>
              <a:t>niektoré nám pomáhajú</a:t>
            </a:r>
            <a:r>
              <a:rPr lang="sk-SK" dirty="0"/>
              <a:t>, viete ktoré to sú?</a:t>
            </a:r>
          </a:p>
          <a:p>
            <a:endParaRPr lang="sk-SK" dirty="0"/>
          </a:p>
        </p:txBody>
      </p:sp>
      <p:pic>
        <p:nvPicPr>
          <p:cNvPr id="4" name="Obrázok 3" descr="kvety6.jpg"/>
          <p:cNvPicPr>
            <a:picLocks noChangeAspect="1"/>
          </p:cNvPicPr>
          <p:nvPr/>
        </p:nvPicPr>
        <p:blipFill>
          <a:blip r:embed="rId2" cstate="print"/>
          <a:stretch>
            <a:fillRect/>
          </a:stretch>
        </p:blipFill>
        <p:spPr>
          <a:xfrm>
            <a:off x="3059832" y="2790364"/>
            <a:ext cx="4320480" cy="287244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1187624" y="1052736"/>
            <a:ext cx="3384376" cy="3970318"/>
          </a:xfrm>
          <a:prstGeom prst="rect">
            <a:avLst/>
          </a:prstGeom>
          <a:noFill/>
        </p:spPr>
        <p:txBody>
          <a:bodyPr wrap="square" rtlCol="0">
            <a:spAutoFit/>
          </a:bodyPr>
          <a:lstStyle/>
          <a:p>
            <a:r>
              <a:rPr lang="sk-SK" dirty="0"/>
              <a:t>1. </a:t>
            </a:r>
            <a:r>
              <a:rPr lang="sk-SK" b="1" dirty="0"/>
              <a:t>utápanie sa v minulosti</a:t>
            </a:r>
            <a:r>
              <a:rPr lang="sk-SK" dirty="0"/>
              <a:t>. Tak toto nás určite brzdí. Sama som si prešla obdobím, keď som riešila vzťahy v rodine. Dookola som si prechádzala kto čo povedal a prečo to povedal. Bola som z toho vyčerpaná, nervózna a často chorá. Ak ste aj vy v podobnej situácií, jediné, čo vám môžem odporučiť </a:t>
            </a:r>
            <a:r>
              <a:rPr lang="sk-SK" dirty="0" smtClean="0"/>
              <a:t>je, </a:t>
            </a:r>
            <a:r>
              <a:rPr lang="sk-SK" dirty="0"/>
              <a:t>aby ste minulosť nechali minulosťou. Nezmeníte ju a teda nemá zmysel sa v nej utápať. </a:t>
            </a:r>
          </a:p>
          <a:p>
            <a:endParaRPr lang="sk-SK" dirty="0"/>
          </a:p>
        </p:txBody>
      </p:sp>
      <p:pic>
        <p:nvPicPr>
          <p:cNvPr id="3" name="Obrázok 2" descr="nemamsvojden.jpg"/>
          <p:cNvPicPr>
            <a:picLocks noChangeAspect="1"/>
          </p:cNvPicPr>
          <p:nvPr/>
        </p:nvPicPr>
        <p:blipFill>
          <a:blip r:embed="rId2" cstate="print"/>
          <a:stretch>
            <a:fillRect/>
          </a:stretch>
        </p:blipFill>
        <p:spPr>
          <a:xfrm>
            <a:off x="5004048" y="1124744"/>
            <a:ext cx="3024336" cy="453827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611560" y="908720"/>
            <a:ext cx="3456384" cy="4247317"/>
          </a:xfrm>
          <a:prstGeom prst="rect">
            <a:avLst/>
          </a:prstGeom>
          <a:noFill/>
        </p:spPr>
        <p:txBody>
          <a:bodyPr wrap="square" rtlCol="0">
            <a:spAutoFit/>
          </a:bodyPr>
          <a:lstStyle/>
          <a:p>
            <a:r>
              <a:rPr lang="sk-SK" dirty="0"/>
              <a:t>Čo vám pomôže: </a:t>
            </a:r>
          </a:p>
          <a:p>
            <a:r>
              <a:rPr lang="sk-SK" dirty="0"/>
              <a:t>Nechať to tak a nestrácať svoj čas a energiu. </a:t>
            </a:r>
            <a:r>
              <a:rPr lang="sk-SK" b="1" dirty="0"/>
              <a:t>Sústreďte sa na prítomnosť a budúcnosť</a:t>
            </a:r>
            <a:r>
              <a:rPr lang="sk-SK" dirty="0"/>
              <a:t>. Ak vám  niekto veľmi ublížil možno mu potrebujete </a:t>
            </a:r>
            <a:r>
              <a:rPr lang="sk-SK" b="1" dirty="0"/>
              <a:t>odpustiť</a:t>
            </a:r>
            <a:r>
              <a:rPr lang="sk-SK" dirty="0"/>
              <a:t>. Nie kvôli nemu, ale kvôli sebe. Aby ste sa mohli posunúť ďalej. Možno si potrebujete v duchu povedať, odpúšťam ti alebo odpúšťam si (občas je odpustiť samému sebe ťažšie ako odpustiť niekomu inému). Ak potrebujete môžete si pomôcť aj meditáciou.</a:t>
            </a:r>
          </a:p>
          <a:p>
            <a:endParaRPr lang="sk-SK" dirty="0"/>
          </a:p>
        </p:txBody>
      </p:sp>
      <p:pic>
        <p:nvPicPr>
          <p:cNvPr id="3" name="Obrázok 2" descr="kvet.jpg"/>
          <p:cNvPicPr>
            <a:picLocks noChangeAspect="1"/>
          </p:cNvPicPr>
          <p:nvPr/>
        </p:nvPicPr>
        <p:blipFill>
          <a:blip r:embed="rId2" cstate="print"/>
          <a:stretch>
            <a:fillRect/>
          </a:stretch>
        </p:blipFill>
        <p:spPr>
          <a:xfrm>
            <a:off x="4139952" y="1700808"/>
            <a:ext cx="4345634" cy="281787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827584" y="1052736"/>
            <a:ext cx="4248472" cy="2308324"/>
          </a:xfrm>
          <a:prstGeom prst="rect">
            <a:avLst/>
          </a:prstGeom>
          <a:noFill/>
        </p:spPr>
        <p:txBody>
          <a:bodyPr wrap="square" rtlCol="0">
            <a:spAutoFit/>
          </a:bodyPr>
          <a:lstStyle/>
          <a:p>
            <a:r>
              <a:rPr lang="sk-SK" dirty="0"/>
              <a:t>2. </a:t>
            </a:r>
            <a:r>
              <a:rPr lang="sk-SK" b="1" dirty="0"/>
              <a:t>uprednostňovanie všetkých a samú seba mať na poslednom mieste</a:t>
            </a:r>
            <a:r>
              <a:rPr lang="sk-SK" dirty="0"/>
              <a:t>. Toto vám uberá z psychickej pohody. Zaslúžite si, aby ste vnímali vaše telo a dušu. Počúvajte svoju intuíciu, venujte sa svojim túžbam</a:t>
            </a:r>
            <a:r>
              <a:rPr lang="sk-SK" dirty="0" smtClean="0"/>
              <a:t>. Ak sa budete cítiť dobre vy, budú sa tak cítiť aj vaše deti. </a:t>
            </a:r>
            <a:endParaRPr lang="sk-SK" dirty="0"/>
          </a:p>
          <a:p>
            <a:endParaRPr lang="sk-SK" dirty="0"/>
          </a:p>
        </p:txBody>
      </p:sp>
      <p:pic>
        <p:nvPicPr>
          <p:cNvPr id="3" name="Obrázok 2" descr="balony.jpg"/>
          <p:cNvPicPr>
            <a:picLocks noChangeAspect="1"/>
          </p:cNvPicPr>
          <p:nvPr/>
        </p:nvPicPr>
        <p:blipFill>
          <a:blip r:embed="rId2" cstate="print"/>
          <a:stretch>
            <a:fillRect/>
          </a:stretch>
        </p:blipFill>
        <p:spPr>
          <a:xfrm>
            <a:off x="3347864" y="2996952"/>
            <a:ext cx="4225603" cy="281596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827584" y="1484784"/>
            <a:ext cx="3528392" cy="2031325"/>
          </a:xfrm>
          <a:prstGeom prst="rect">
            <a:avLst/>
          </a:prstGeom>
          <a:noFill/>
        </p:spPr>
        <p:txBody>
          <a:bodyPr wrap="square" rtlCol="0">
            <a:spAutoFit/>
          </a:bodyPr>
          <a:lstStyle/>
          <a:p>
            <a:r>
              <a:rPr lang="sk-SK" dirty="0"/>
              <a:t>3</a:t>
            </a:r>
            <a:r>
              <a:rPr lang="sk-SK" b="1" dirty="0"/>
              <a:t>. </a:t>
            </a:r>
            <a:r>
              <a:rPr lang="sk-SK" b="1" dirty="0" smtClean="0"/>
              <a:t>odsúvanie/odkladanie </a:t>
            </a:r>
            <a:r>
              <a:rPr lang="sk-SK" b="1" dirty="0"/>
              <a:t>vecí</a:t>
            </a:r>
            <a:r>
              <a:rPr lang="sk-SK" dirty="0"/>
              <a:t>. Keď donekonečna odsúvate, že niečo spravíte, hromadí sa vám tak množstvo práce/povinností. Napíšte si </a:t>
            </a:r>
            <a:r>
              <a:rPr lang="sk-SK" b="1" dirty="0"/>
              <a:t>zoznam </a:t>
            </a:r>
            <a:r>
              <a:rPr lang="sk-SK" dirty="0"/>
              <a:t>a začnite na ňom hneď pracovať.</a:t>
            </a:r>
          </a:p>
          <a:p>
            <a:endParaRPr lang="sk-SK" dirty="0"/>
          </a:p>
        </p:txBody>
      </p:sp>
      <p:pic>
        <p:nvPicPr>
          <p:cNvPr id="3" name="Obrázok 2" descr="zoznam.png"/>
          <p:cNvPicPr>
            <a:picLocks noChangeAspect="1"/>
          </p:cNvPicPr>
          <p:nvPr/>
        </p:nvPicPr>
        <p:blipFill>
          <a:blip r:embed="rId2" cstate="print"/>
          <a:stretch>
            <a:fillRect/>
          </a:stretch>
        </p:blipFill>
        <p:spPr>
          <a:xfrm>
            <a:off x="4932040" y="2204864"/>
            <a:ext cx="2763063" cy="386104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683568" y="764704"/>
            <a:ext cx="5040560" cy="2862322"/>
          </a:xfrm>
          <a:prstGeom prst="rect">
            <a:avLst/>
          </a:prstGeom>
          <a:noFill/>
        </p:spPr>
        <p:txBody>
          <a:bodyPr wrap="square" rtlCol="0">
            <a:spAutoFit/>
          </a:bodyPr>
          <a:lstStyle/>
          <a:p>
            <a:r>
              <a:rPr lang="sk-SK" dirty="0"/>
              <a:t>4. </a:t>
            </a:r>
            <a:r>
              <a:rPr lang="sk-SK" b="1" dirty="0"/>
              <a:t>Televízor a sociálne siete</a:t>
            </a:r>
          </a:p>
          <a:p>
            <a:r>
              <a:rPr lang="sk-SK" dirty="0"/>
              <a:t>Strácame čas vecami, ktoré nám nijako nepomáhajú. Ak strávite všetok voľný čas pri </a:t>
            </a:r>
            <a:r>
              <a:rPr lang="sk-SK" dirty="0" err="1"/>
              <a:t>Tv</a:t>
            </a:r>
            <a:r>
              <a:rPr lang="sk-SK" dirty="0"/>
              <a:t> alebo na sociálnych sieťach, zbytočne mrháte svoj čas. Zamyslite sa nad tým, koľko času im venujete. Často krát si hovoríme, že nemáme čas sa začať niečo učiť, začať na niečom svojom pracovať. Ale </a:t>
            </a:r>
            <a:r>
              <a:rPr lang="sk-SK" b="1" dirty="0"/>
              <a:t>ak obmedzíte čas vecami, ktoré vás nikam neposúvajú, získate čas na plnenie snov. </a:t>
            </a:r>
          </a:p>
          <a:p>
            <a:endParaRPr lang="sk-SK" dirty="0"/>
          </a:p>
        </p:txBody>
      </p:sp>
      <p:pic>
        <p:nvPicPr>
          <p:cNvPr id="3" name="Obrázok 2" descr="zhrnutie.jpg"/>
          <p:cNvPicPr>
            <a:picLocks noChangeAspect="1"/>
          </p:cNvPicPr>
          <p:nvPr/>
        </p:nvPicPr>
        <p:blipFill>
          <a:blip r:embed="rId2" cstate="print"/>
          <a:stretch>
            <a:fillRect/>
          </a:stretch>
        </p:blipFill>
        <p:spPr>
          <a:xfrm>
            <a:off x="3851920" y="3356992"/>
            <a:ext cx="3888432" cy="291227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683568" y="1124744"/>
            <a:ext cx="3960440" cy="4247317"/>
          </a:xfrm>
          <a:prstGeom prst="rect">
            <a:avLst/>
          </a:prstGeom>
          <a:noFill/>
        </p:spPr>
        <p:txBody>
          <a:bodyPr wrap="square" rtlCol="0">
            <a:spAutoFit/>
          </a:bodyPr>
          <a:lstStyle/>
          <a:p>
            <a:r>
              <a:rPr lang="sk-SK" dirty="0"/>
              <a:t>5. </a:t>
            </a:r>
            <a:r>
              <a:rPr lang="sk-SK" b="1" dirty="0"/>
              <a:t>Nepodceňujte sa</a:t>
            </a:r>
          </a:p>
          <a:p>
            <a:r>
              <a:rPr lang="sk-SK" dirty="0"/>
              <a:t>Množstvo žien sa podceňuje, neveríme si a často o sebe a svojich schopnostiach pochybujeme. Ak vám niekedy niekto povedal niečo zlé o vás, nemusíte mu veriť. Je to len jeho pohľad. Možno bol nahnevaný, možno vám to povedal, lebo sa tak sám cíti.  Vy rozhodujete o sebe. Ak sa rozhodnete, že niečo dokážete, tak to tak bude. </a:t>
            </a:r>
            <a:r>
              <a:rPr lang="sk-SK" b="1" dirty="0"/>
              <a:t>Verte si</a:t>
            </a:r>
            <a:r>
              <a:rPr lang="sk-SK" dirty="0"/>
              <a:t>. </a:t>
            </a:r>
          </a:p>
          <a:p>
            <a:r>
              <a:rPr lang="sk-SK" dirty="0"/>
              <a:t>Môžete si zobrať pero a papier a začnite písať, čo všetko sa vám v živote podarilo a aké dobré vlastnosti máte. Začnite si postupne budovať svoju sebadôveru.</a:t>
            </a:r>
          </a:p>
          <a:p>
            <a:endParaRPr lang="sk-SK" dirty="0"/>
          </a:p>
        </p:txBody>
      </p:sp>
      <p:pic>
        <p:nvPicPr>
          <p:cNvPr id="3" name="Obrázok 2" descr="tajomstvo slobody.jpg"/>
          <p:cNvPicPr>
            <a:picLocks noChangeAspect="1"/>
          </p:cNvPicPr>
          <p:nvPr/>
        </p:nvPicPr>
        <p:blipFill>
          <a:blip r:embed="rId2" cstate="print"/>
          <a:stretch>
            <a:fillRect/>
          </a:stretch>
        </p:blipFill>
        <p:spPr>
          <a:xfrm>
            <a:off x="4716016" y="1844824"/>
            <a:ext cx="3766120" cy="250682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611560" y="836712"/>
            <a:ext cx="3816424" cy="4524315"/>
          </a:xfrm>
          <a:prstGeom prst="rect">
            <a:avLst/>
          </a:prstGeom>
          <a:noFill/>
        </p:spPr>
        <p:txBody>
          <a:bodyPr wrap="square" rtlCol="0">
            <a:spAutoFit/>
          </a:bodyPr>
          <a:lstStyle/>
          <a:p>
            <a:r>
              <a:rPr lang="sk-SK" dirty="0"/>
              <a:t>6. venujte sa </a:t>
            </a:r>
            <a:r>
              <a:rPr lang="sk-SK" b="1" dirty="0"/>
              <a:t>samo vzdelávaniu</a:t>
            </a:r>
          </a:p>
          <a:p>
            <a:r>
              <a:rPr lang="sk-SK" dirty="0"/>
              <a:t>Tak toto vás môže posunúť veľmi dopredu. Venujte sa veciam, ktoré vás zaujímajú, ktoré vás rozvíjajú. Vedomosti vám nikto </a:t>
            </a:r>
            <a:r>
              <a:rPr lang="sk-SK" dirty="0" smtClean="0"/>
              <a:t>nevezme</a:t>
            </a:r>
            <a:r>
              <a:rPr lang="sk-SK" dirty="0"/>
              <a:t>. Dnes nájdete na internete veľmi veľa informácií, stačí pohľadať. Začnite napríklad každý deň </a:t>
            </a:r>
            <a:r>
              <a:rPr lang="sk-SK" b="1" dirty="0"/>
              <a:t>čítať </a:t>
            </a:r>
            <a:r>
              <a:rPr lang="sk-SK" dirty="0"/>
              <a:t>alebo sa </a:t>
            </a:r>
            <a:r>
              <a:rPr lang="sk-SK" b="1" dirty="0"/>
              <a:t>venujte nejakému tvoreniu</a:t>
            </a:r>
            <a:r>
              <a:rPr lang="sk-SK" dirty="0"/>
              <a:t>. Aj to, že ste v tomto programe je samo vzdelávanie. </a:t>
            </a:r>
          </a:p>
          <a:p>
            <a:r>
              <a:rPr lang="sk-SK" dirty="0"/>
              <a:t>Chcete sa niečo naučiť? Pohľadajte si ako sa to robí. Určite nájdete nejaké rady a videá. Začnite pracovať na splnení vašich snov. A možno sa ani nenazdáte a </a:t>
            </a:r>
            <a:r>
              <a:rPr lang="sk-SK" dirty="0" smtClean="0"/>
              <a:t>dosiahnete </a:t>
            </a:r>
            <a:r>
              <a:rPr lang="sk-SK" dirty="0"/>
              <a:t>ich</a:t>
            </a:r>
          </a:p>
        </p:txBody>
      </p:sp>
      <p:pic>
        <p:nvPicPr>
          <p:cNvPr id="3" name="Obrázok 2" descr="vzdelanie.jpg"/>
          <p:cNvPicPr>
            <a:picLocks noChangeAspect="1"/>
          </p:cNvPicPr>
          <p:nvPr/>
        </p:nvPicPr>
        <p:blipFill>
          <a:blip r:embed="rId2" cstate="print"/>
          <a:stretch>
            <a:fillRect/>
          </a:stretch>
        </p:blipFill>
        <p:spPr>
          <a:xfrm>
            <a:off x="4283968" y="2276872"/>
            <a:ext cx="4248472" cy="1709346"/>
          </a:xfrm>
          <a:prstGeom prst="rect">
            <a:avLst/>
          </a:prstGeom>
        </p:spPr>
      </p:pic>
    </p:spTree>
  </p:cSld>
  <p:clrMapOvr>
    <a:masterClrMapping/>
  </p:clrMapOvr>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768</Words>
  <Application>Microsoft Office PowerPoint</Application>
  <PresentationFormat>Prezentácia na obrazovke (4:3)</PresentationFormat>
  <Paragraphs>27</Paragraphs>
  <Slides>12</Slides>
  <Notes>0</Notes>
  <HiddenSlides>0</HiddenSlides>
  <MMClips>0</MMClips>
  <ScaleCrop>false</ScaleCrop>
  <HeadingPairs>
    <vt:vector size="4" baseType="variant">
      <vt:variant>
        <vt:lpstr>Motív</vt:lpstr>
      </vt:variant>
      <vt:variant>
        <vt:i4>1</vt:i4>
      </vt:variant>
      <vt:variant>
        <vt:lpstr>Nadpisy snímok</vt:lpstr>
      </vt:variant>
      <vt:variant>
        <vt:i4>12</vt:i4>
      </vt:variant>
    </vt:vector>
  </HeadingPairs>
  <TitlesOfParts>
    <vt:vector size="13" baseType="lpstr">
      <vt:lpstr>Motív Office</vt:lpstr>
      <vt:lpstr>Snímka 1</vt:lpstr>
      <vt:lpstr>Snímka 2</vt:lpstr>
      <vt:lpstr>Snímka 3</vt:lpstr>
      <vt:lpstr>Snímka 4</vt:lpstr>
      <vt:lpstr>Snímka 5</vt:lpstr>
      <vt:lpstr>Snímka 6</vt:lpstr>
      <vt:lpstr>Snímka 7</vt:lpstr>
      <vt:lpstr>Snímka 8</vt:lpstr>
      <vt:lpstr>Snímka 9</vt:lpstr>
      <vt:lpstr>Snímka 10</vt:lpstr>
      <vt:lpstr>Snímka 11</vt:lpstr>
      <vt:lpstr>Snímka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Snímka 1</dc:title>
  <dc:creator>Juraj</dc:creator>
  <cp:lastModifiedBy>Juraj</cp:lastModifiedBy>
  <cp:revision>5</cp:revision>
  <dcterms:created xsi:type="dcterms:W3CDTF">2018-01-17T08:46:31Z</dcterms:created>
  <dcterms:modified xsi:type="dcterms:W3CDTF">2018-01-17T09:09:48Z</dcterms:modified>
</cp:coreProperties>
</file>