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738"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p>
            <a:fld id="{C757B0CF-8994-4F95-9253-0C229B4F8E49}" type="datetimeFigureOut">
              <a:rPr lang="sk-SK" smtClean="0"/>
              <a:t>15. 1. 2018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DD63B37-A5CE-49C4-8C2E-7FE67FCA6B73}" type="slidenum">
              <a:rPr lang="sk-SK" smtClean="0"/>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757B0CF-8994-4F95-9253-0C229B4F8E49}" type="datetimeFigureOut">
              <a:rPr lang="sk-SK" smtClean="0"/>
              <a:t>15. 1. 2018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DD63B37-A5CE-49C4-8C2E-7FE67FCA6B73}"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757B0CF-8994-4F95-9253-0C229B4F8E49}" type="datetimeFigureOut">
              <a:rPr lang="sk-SK" smtClean="0"/>
              <a:t>15. 1. 2018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DD63B37-A5CE-49C4-8C2E-7FE67FCA6B73}"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757B0CF-8994-4F95-9253-0C229B4F8E49}" type="datetimeFigureOut">
              <a:rPr lang="sk-SK" smtClean="0"/>
              <a:t>15. 1. 2018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DD63B37-A5CE-49C4-8C2E-7FE67FCA6B73}"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p>
            <a:fld id="{C757B0CF-8994-4F95-9253-0C229B4F8E49}" type="datetimeFigureOut">
              <a:rPr lang="sk-SK" smtClean="0"/>
              <a:t>15. 1. 2018</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DD63B37-A5CE-49C4-8C2E-7FE67FCA6B73}" type="slidenum">
              <a:rPr lang="sk-SK" smtClean="0"/>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C757B0CF-8994-4F95-9253-0C229B4F8E49}" type="datetimeFigureOut">
              <a:rPr lang="sk-SK" smtClean="0"/>
              <a:t>15. 1. 2018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DD63B37-A5CE-49C4-8C2E-7FE67FCA6B73}"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C757B0CF-8994-4F95-9253-0C229B4F8E49}" type="datetimeFigureOut">
              <a:rPr lang="sk-SK" smtClean="0"/>
              <a:t>15. 1. 2018</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BDD63B37-A5CE-49C4-8C2E-7FE67FCA6B73}" type="slidenum">
              <a:rPr lang="sk-SK" smtClean="0"/>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2"/>
          <p:cNvSpPr>
            <a:spLocks noGrp="1"/>
          </p:cNvSpPr>
          <p:nvPr>
            <p:ph type="dt" sz="half" idx="10"/>
          </p:nvPr>
        </p:nvSpPr>
        <p:spPr/>
        <p:txBody>
          <a:bodyPr/>
          <a:lstStyle/>
          <a:p>
            <a:fld id="{C757B0CF-8994-4F95-9253-0C229B4F8E49}" type="datetimeFigureOut">
              <a:rPr lang="sk-SK" smtClean="0"/>
              <a:t>15. 1. 2018</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BDD63B37-A5CE-49C4-8C2E-7FE67FCA6B73}"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C757B0CF-8994-4F95-9253-0C229B4F8E49}" type="datetimeFigureOut">
              <a:rPr lang="sk-SK" smtClean="0"/>
              <a:t>15. 1. 2018</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BDD63B37-A5CE-49C4-8C2E-7FE67FCA6B73}"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C757B0CF-8994-4F95-9253-0C229B4F8E49}" type="datetimeFigureOut">
              <a:rPr lang="sk-SK" smtClean="0"/>
              <a:t>15. 1. 2018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DD63B37-A5CE-49C4-8C2E-7FE67FCA6B73}"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4"/>
          <p:cNvSpPr>
            <a:spLocks noGrp="1"/>
          </p:cNvSpPr>
          <p:nvPr>
            <p:ph type="dt" sz="half" idx="10"/>
          </p:nvPr>
        </p:nvSpPr>
        <p:spPr/>
        <p:txBody>
          <a:bodyPr/>
          <a:lstStyle/>
          <a:p>
            <a:fld id="{C757B0CF-8994-4F95-9253-0C229B4F8E49}" type="datetimeFigureOut">
              <a:rPr lang="sk-SK" smtClean="0"/>
              <a:t>15. 1. 2018</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DD63B37-A5CE-49C4-8C2E-7FE67FCA6B73}" type="slidenum">
              <a:rPr lang="sk-SK" smtClean="0"/>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7B0CF-8994-4F95-9253-0C229B4F8E49}" type="datetimeFigureOut">
              <a:rPr lang="sk-SK" smtClean="0"/>
              <a:t>15. 1. 2018</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63B37-A5CE-49C4-8C2E-7FE67FCA6B73}"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2195736" y="2348880"/>
            <a:ext cx="4717032" cy="584775"/>
          </a:xfrm>
          <a:prstGeom prst="rect">
            <a:avLst/>
          </a:prstGeom>
          <a:noFill/>
        </p:spPr>
        <p:txBody>
          <a:bodyPr wrap="square" rtlCol="0">
            <a:spAutoFit/>
          </a:bodyPr>
          <a:lstStyle/>
          <a:p>
            <a:r>
              <a:rPr lang="en-US" sz="3200" dirty="0" smtClean="0"/>
              <a:t>V</a:t>
            </a:r>
            <a:r>
              <a:rPr lang="sk-SK" sz="3200" dirty="0" err="1" smtClean="0"/>
              <a:t>ášeň</a:t>
            </a:r>
            <a:r>
              <a:rPr lang="sk-SK" sz="3200" dirty="0" smtClean="0"/>
              <a:t> a moja vízia</a:t>
            </a:r>
            <a:endParaRPr lang="sk-SK" sz="3200" dirty="0"/>
          </a:p>
        </p:txBody>
      </p:sp>
      <p:sp>
        <p:nvSpPr>
          <p:cNvPr id="3" name="BlokTextu 2"/>
          <p:cNvSpPr txBox="1"/>
          <p:nvPr/>
        </p:nvSpPr>
        <p:spPr>
          <a:xfrm>
            <a:off x="5220072" y="4797152"/>
            <a:ext cx="3240360" cy="369332"/>
          </a:xfrm>
          <a:prstGeom prst="rect">
            <a:avLst/>
          </a:prstGeom>
          <a:noFill/>
        </p:spPr>
        <p:txBody>
          <a:bodyPr wrap="square" rtlCol="0">
            <a:spAutoFit/>
          </a:bodyPr>
          <a:lstStyle/>
          <a:p>
            <a:r>
              <a:rPr lang="sk-SK" dirty="0" err="1" smtClean="0"/>
              <a:t>www.andreazavodska.sk</a:t>
            </a:r>
            <a:endParaRPr lang="sk-S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755576" y="620688"/>
            <a:ext cx="6264696" cy="2031325"/>
          </a:xfrm>
          <a:prstGeom prst="rect">
            <a:avLst/>
          </a:prstGeom>
          <a:noFill/>
        </p:spPr>
        <p:txBody>
          <a:bodyPr wrap="square" rtlCol="0">
            <a:spAutoFit/>
          </a:bodyPr>
          <a:lstStyle/>
          <a:p>
            <a:r>
              <a:rPr lang="sk-SK" dirty="0"/>
              <a:t>Veľa žien na materskej rieši, čo ďalej? Čo budem robiť po materskej? Možno ste si to už všimli aj vy, že teraz je úžasné obdobie, keď si ľudia začínajú uvedomovať, že môžu pracovať na tom, čo ich teší a napĺňa. A nie sú to len ženy, ale aj muži. Vždy sa teším, keď si prečítam článok, že niekto zmenil prácu a išiel za svojimi snami. </a:t>
            </a:r>
          </a:p>
          <a:p>
            <a:endParaRPr lang="sk-SK" dirty="0"/>
          </a:p>
        </p:txBody>
      </p:sp>
      <p:pic>
        <p:nvPicPr>
          <p:cNvPr id="4" name="Obrázok 3" descr="Ako začať.jpg"/>
          <p:cNvPicPr>
            <a:picLocks noChangeAspect="1"/>
          </p:cNvPicPr>
          <p:nvPr/>
        </p:nvPicPr>
        <p:blipFill>
          <a:blip r:embed="rId2" cstate="print"/>
          <a:stretch>
            <a:fillRect/>
          </a:stretch>
        </p:blipFill>
        <p:spPr>
          <a:xfrm>
            <a:off x="2627784" y="2708920"/>
            <a:ext cx="4665712" cy="34944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835696" y="836712"/>
            <a:ext cx="5832648" cy="1477328"/>
          </a:xfrm>
          <a:prstGeom prst="rect">
            <a:avLst/>
          </a:prstGeom>
          <a:noFill/>
        </p:spPr>
        <p:txBody>
          <a:bodyPr wrap="square" rtlCol="0">
            <a:spAutoFit/>
          </a:bodyPr>
          <a:lstStyle/>
          <a:p>
            <a:r>
              <a:rPr lang="sk-SK" dirty="0"/>
              <a:t>Viem, že to nie je jednoduché, ale vždy sa snažte hľadať spôsob </a:t>
            </a:r>
            <a:r>
              <a:rPr lang="sk-SK" dirty="0" smtClean="0"/>
              <a:t>(cestu) ako </a:t>
            </a:r>
            <a:r>
              <a:rPr lang="sk-SK" dirty="0"/>
              <a:t>sa to dá. Napríklad popri práci, sa po večeroch venujte niečomu svojmu. Uvidíte, že sa vám vráti radosť a spokojnosť. </a:t>
            </a:r>
          </a:p>
          <a:p>
            <a:endParaRPr lang="sk-SK" dirty="0"/>
          </a:p>
        </p:txBody>
      </p:sp>
      <p:pic>
        <p:nvPicPr>
          <p:cNvPr id="4" name="Obrázok 3" descr="hladat.jpg"/>
          <p:cNvPicPr>
            <a:picLocks noChangeAspect="1"/>
          </p:cNvPicPr>
          <p:nvPr/>
        </p:nvPicPr>
        <p:blipFill>
          <a:blip r:embed="rId2" cstate="print"/>
          <a:stretch>
            <a:fillRect/>
          </a:stretch>
        </p:blipFill>
        <p:spPr>
          <a:xfrm>
            <a:off x="4427984" y="2492896"/>
            <a:ext cx="2886824" cy="28868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899592" y="980728"/>
            <a:ext cx="3096344" cy="1754326"/>
          </a:xfrm>
          <a:prstGeom prst="rect">
            <a:avLst/>
          </a:prstGeom>
          <a:noFill/>
        </p:spPr>
        <p:txBody>
          <a:bodyPr wrap="square" rtlCol="0">
            <a:spAutoFit/>
          </a:bodyPr>
          <a:lstStyle/>
          <a:p>
            <a:r>
              <a:rPr lang="sk-SK" dirty="0"/>
              <a:t>Mojou víziou je, aby si ženy uvedomili, že sú úžasné, aby sa nepodceňovali. Aby mali možnosť ísť za svojimi snami a žili tak šťastnejší život.  </a:t>
            </a:r>
          </a:p>
          <a:p>
            <a:endParaRPr lang="sk-SK" dirty="0"/>
          </a:p>
        </p:txBody>
      </p:sp>
      <p:pic>
        <p:nvPicPr>
          <p:cNvPr id="4" name="Obrázok 3" descr="zeny2.jpg"/>
          <p:cNvPicPr>
            <a:picLocks noChangeAspect="1"/>
          </p:cNvPicPr>
          <p:nvPr/>
        </p:nvPicPr>
        <p:blipFill>
          <a:blip r:embed="rId2" cstate="print"/>
          <a:stretch>
            <a:fillRect/>
          </a:stretch>
        </p:blipFill>
        <p:spPr>
          <a:xfrm>
            <a:off x="3203848" y="2492896"/>
            <a:ext cx="4608512" cy="3071141"/>
          </a:xfrm>
          <a:prstGeom prst="rect">
            <a:avLst/>
          </a:prstGeom>
          <a:ln>
            <a:noFill/>
          </a:ln>
          <a:effectLst>
            <a:softEdge rad="112500"/>
          </a:effectLst>
        </p:spPr>
      </p:pic>
      <p:sp>
        <p:nvSpPr>
          <p:cNvPr id="5" name="BlokTextu 4"/>
          <p:cNvSpPr txBox="1"/>
          <p:nvPr/>
        </p:nvSpPr>
        <p:spPr>
          <a:xfrm>
            <a:off x="5148064" y="6093296"/>
            <a:ext cx="3096344" cy="369332"/>
          </a:xfrm>
          <a:prstGeom prst="rect">
            <a:avLst/>
          </a:prstGeom>
          <a:noFill/>
        </p:spPr>
        <p:txBody>
          <a:bodyPr wrap="square" rtlCol="0">
            <a:spAutoFit/>
          </a:bodyPr>
          <a:lstStyle/>
          <a:p>
            <a:r>
              <a:rPr lang="sk-SK" dirty="0" err="1" smtClean="0"/>
              <a:t>www.andreazavodska.sk</a:t>
            </a:r>
            <a:endParaRPr lang="sk-SK"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835696" y="836712"/>
            <a:ext cx="5472608" cy="1200329"/>
          </a:xfrm>
          <a:prstGeom prst="rect">
            <a:avLst/>
          </a:prstGeom>
          <a:noFill/>
        </p:spPr>
        <p:txBody>
          <a:bodyPr wrap="square" rtlCol="0">
            <a:spAutoFit/>
          </a:bodyPr>
          <a:lstStyle/>
          <a:p>
            <a:r>
              <a:rPr lang="sk-SK" dirty="0"/>
              <a:t>Žijeme alebo prežívame? Ráno  vstaneme, ideme do práce (pretože musíme), ktorá nás neteší. Obávame sa, čo sa dnes zase stane. </a:t>
            </a:r>
          </a:p>
          <a:p>
            <a:endParaRPr lang="sk-SK" dirty="0"/>
          </a:p>
        </p:txBody>
      </p:sp>
      <p:pic>
        <p:nvPicPr>
          <p:cNvPr id="3" name="Obrázok 2" descr="obavy.jpg"/>
          <p:cNvPicPr>
            <a:picLocks noChangeAspect="1"/>
          </p:cNvPicPr>
          <p:nvPr/>
        </p:nvPicPr>
        <p:blipFill>
          <a:blip r:embed="rId2" cstate="print"/>
          <a:stretch>
            <a:fillRect/>
          </a:stretch>
        </p:blipFill>
        <p:spPr>
          <a:xfrm>
            <a:off x="1979712" y="2348880"/>
            <a:ext cx="5005742" cy="332412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755576" y="764704"/>
            <a:ext cx="4536504" cy="2031325"/>
          </a:xfrm>
          <a:prstGeom prst="rect">
            <a:avLst/>
          </a:prstGeom>
          <a:noFill/>
        </p:spPr>
        <p:txBody>
          <a:bodyPr wrap="square" rtlCol="0">
            <a:spAutoFit/>
          </a:bodyPr>
          <a:lstStyle/>
          <a:p>
            <a:r>
              <a:rPr lang="sk-SK" dirty="0"/>
              <a:t>V duchu si hovoríme, musím byť rada, že mám aspoň nejakú prácu. Chodíme ako bez duše, bez úsmevu, bez radosti. </a:t>
            </a:r>
          </a:p>
          <a:p>
            <a:r>
              <a:rPr lang="sk-SK" dirty="0"/>
              <a:t>Po práci treba nakúpiť, ísť pre deti, variť, upratať, venovať sa deťom, písať úlohy...  A takto je to každý deň.</a:t>
            </a:r>
          </a:p>
          <a:p>
            <a:endParaRPr lang="sk-SK" dirty="0"/>
          </a:p>
        </p:txBody>
      </p:sp>
      <p:pic>
        <p:nvPicPr>
          <p:cNvPr id="3" name="Obrázok 2" descr="smutok.jpg"/>
          <p:cNvPicPr>
            <a:picLocks noChangeAspect="1"/>
          </p:cNvPicPr>
          <p:nvPr/>
        </p:nvPicPr>
        <p:blipFill>
          <a:blip r:embed="rId2" cstate="print"/>
          <a:stretch>
            <a:fillRect/>
          </a:stretch>
        </p:blipFill>
        <p:spPr>
          <a:xfrm>
            <a:off x="3347864" y="2839054"/>
            <a:ext cx="3888432" cy="33294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275856" y="836712"/>
            <a:ext cx="4176464" cy="369332"/>
          </a:xfrm>
          <a:prstGeom prst="rect">
            <a:avLst/>
          </a:prstGeom>
          <a:noFill/>
        </p:spPr>
        <p:txBody>
          <a:bodyPr wrap="square" rtlCol="0">
            <a:spAutoFit/>
          </a:bodyPr>
          <a:lstStyle/>
          <a:p>
            <a:endParaRPr lang="sk-SK" dirty="0"/>
          </a:p>
        </p:txBody>
      </p:sp>
      <p:sp>
        <p:nvSpPr>
          <p:cNvPr id="4" name="BlokTextu 3"/>
          <p:cNvSpPr txBox="1"/>
          <p:nvPr/>
        </p:nvSpPr>
        <p:spPr>
          <a:xfrm>
            <a:off x="971600" y="980728"/>
            <a:ext cx="6336704" cy="1477328"/>
          </a:xfrm>
          <a:prstGeom prst="rect">
            <a:avLst/>
          </a:prstGeom>
          <a:noFill/>
        </p:spPr>
        <p:txBody>
          <a:bodyPr wrap="square" rtlCol="0">
            <a:spAutoFit/>
          </a:bodyPr>
          <a:lstStyle/>
          <a:p>
            <a:r>
              <a:rPr lang="sk-SK" dirty="0"/>
              <a:t>Možno vás občas napadne, že už toho kolotoča máte dosť. Hovoríme si, musím vydržať, veď to tak robia všetci. Ale skutočne to takto musí byť? Kde je radosť zo života? Kedy si doprajete robiť to čo vás teší? Nájdete si na to čas? </a:t>
            </a:r>
          </a:p>
          <a:p>
            <a:endParaRPr lang="sk-SK" dirty="0"/>
          </a:p>
        </p:txBody>
      </p:sp>
      <p:pic>
        <p:nvPicPr>
          <p:cNvPr id="5" name="Obrázok 4" descr="vela povinnosti.jpg"/>
          <p:cNvPicPr>
            <a:picLocks noChangeAspect="1"/>
          </p:cNvPicPr>
          <p:nvPr/>
        </p:nvPicPr>
        <p:blipFill>
          <a:blip r:embed="rId2" cstate="print"/>
          <a:stretch>
            <a:fillRect/>
          </a:stretch>
        </p:blipFill>
        <p:spPr>
          <a:xfrm>
            <a:off x="971600" y="2708920"/>
            <a:ext cx="7461930" cy="28273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755576" y="764704"/>
            <a:ext cx="4824536" cy="2031325"/>
          </a:xfrm>
          <a:prstGeom prst="rect">
            <a:avLst/>
          </a:prstGeom>
          <a:noFill/>
        </p:spPr>
        <p:txBody>
          <a:bodyPr wrap="square" rtlCol="0">
            <a:spAutoFit/>
          </a:bodyPr>
          <a:lstStyle/>
          <a:p>
            <a:r>
              <a:rPr lang="sk-SK" dirty="0"/>
              <a:t>Viete si predstaviť, že už ráno vstávate s tým, že sa tešíte na prácu, na nové nápady a plány, ktoré dnes uskutočníte? Vstávate s radosť a ste plné energie. </a:t>
            </a:r>
          </a:p>
          <a:p>
            <a:r>
              <a:rPr lang="sk-SK" dirty="0"/>
              <a:t>Páči sa vám taká predstava</a:t>
            </a:r>
            <a:r>
              <a:rPr lang="sk-SK" dirty="0" smtClean="0"/>
              <a:t>? Tak začnite na nej postupne pracovať.</a:t>
            </a:r>
            <a:endParaRPr lang="sk-SK" dirty="0"/>
          </a:p>
          <a:p>
            <a:endParaRPr lang="sk-SK" dirty="0"/>
          </a:p>
        </p:txBody>
      </p:sp>
      <p:pic>
        <p:nvPicPr>
          <p:cNvPr id="3" name="Obrázok 2" descr="stastie2.jpg"/>
          <p:cNvPicPr>
            <a:picLocks noChangeAspect="1"/>
          </p:cNvPicPr>
          <p:nvPr/>
        </p:nvPicPr>
        <p:blipFill>
          <a:blip r:embed="rId2" cstate="print"/>
          <a:stretch>
            <a:fillRect/>
          </a:stretch>
        </p:blipFill>
        <p:spPr>
          <a:xfrm>
            <a:off x="2339752" y="2780928"/>
            <a:ext cx="4823648" cy="32145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2051720" y="2060848"/>
            <a:ext cx="4680520" cy="2031325"/>
          </a:xfrm>
          <a:prstGeom prst="rect">
            <a:avLst/>
          </a:prstGeom>
          <a:noFill/>
        </p:spPr>
        <p:txBody>
          <a:bodyPr wrap="square" rtlCol="0">
            <a:spAutoFit/>
          </a:bodyPr>
          <a:lstStyle/>
          <a:p>
            <a:r>
              <a:rPr lang="sk-SK" dirty="0"/>
              <a:t>Ja som si uvedomila, že keď som už toho kolotoča mala dosť a vôbec som si nedopriala čas pre seba, pre svoju realizáciu, bola som </a:t>
            </a:r>
            <a:r>
              <a:rPr lang="sk-SK" b="1" dirty="0"/>
              <a:t>veľmi nervózna. A deti to zo mňa cítili</a:t>
            </a:r>
            <a:r>
              <a:rPr lang="sk-SK" dirty="0"/>
              <a:t>. </a:t>
            </a:r>
            <a:endParaRPr lang="sk-SK" dirty="0" smtClean="0"/>
          </a:p>
          <a:p>
            <a:r>
              <a:rPr lang="sk-SK" dirty="0" smtClean="0"/>
              <a:t>Nechceli ma poslúchať a chvíľami som mala pocit, že mi to robia naschvál. </a:t>
            </a:r>
            <a:endParaRPr lang="sk-SK" dirty="0"/>
          </a:p>
          <a:p>
            <a:endParaRPr lang="sk-SK"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187624" y="836712"/>
            <a:ext cx="4032448" cy="2308324"/>
          </a:xfrm>
          <a:prstGeom prst="rect">
            <a:avLst/>
          </a:prstGeom>
          <a:noFill/>
        </p:spPr>
        <p:txBody>
          <a:bodyPr wrap="square" rtlCol="0">
            <a:spAutoFit/>
          </a:bodyPr>
          <a:lstStyle/>
          <a:p>
            <a:r>
              <a:rPr lang="sk-SK" dirty="0"/>
              <a:t>Keď som sa začala venovať tomu, čo ma teší, či to bolo maľovanie na textil, šitie šperkov, alebo písanie, bola som oveľa pokojnejšia a šťastnejšia. A také boli aj deti. Možno ste už počuli vetu, že keď je šťastná mama, tak je šťastná a pokojná celá rodina. Asi je na tom dosť pravdy :).</a:t>
            </a:r>
          </a:p>
          <a:p>
            <a:endParaRPr lang="sk-SK" dirty="0"/>
          </a:p>
        </p:txBody>
      </p:sp>
      <p:pic>
        <p:nvPicPr>
          <p:cNvPr id="4" name="Obrázok 3" descr="rodina1.jpg"/>
          <p:cNvPicPr>
            <a:picLocks noChangeAspect="1"/>
          </p:cNvPicPr>
          <p:nvPr/>
        </p:nvPicPr>
        <p:blipFill>
          <a:blip r:embed="rId2" cstate="print"/>
          <a:stretch>
            <a:fillRect/>
          </a:stretch>
        </p:blipFill>
        <p:spPr>
          <a:xfrm>
            <a:off x="4211960" y="3212976"/>
            <a:ext cx="3901440" cy="25999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755576" y="980728"/>
            <a:ext cx="3384376" cy="2862322"/>
          </a:xfrm>
          <a:prstGeom prst="rect">
            <a:avLst/>
          </a:prstGeom>
          <a:noFill/>
        </p:spPr>
        <p:txBody>
          <a:bodyPr wrap="square" rtlCol="0">
            <a:spAutoFit/>
          </a:bodyPr>
          <a:lstStyle/>
          <a:p>
            <a:r>
              <a:rPr lang="sk-SK" dirty="0"/>
              <a:t>Možno ste aj vy počuli poznámky, že ženy na materskej hlúpnu. Vôbec nemám taký pocit. </a:t>
            </a:r>
            <a:r>
              <a:rPr lang="sk-SK" b="1" dirty="0"/>
              <a:t>Materská mi veľa dala</a:t>
            </a:r>
            <a:r>
              <a:rPr lang="sk-SK" dirty="0"/>
              <a:t>, hlavne sa zmenilo moje myslenie a pozeranie sa na svet. Uvedomila som si, čo by som v živote chcela a čo sú moje poklady. Naučila som sa množstvo vecí. </a:t>
            </a:r>
          </a:p>
          <a:p>
            <a:endParaRPr lang="sk-SK" dirty="0"/>
          </a:p>
        </p:txBody>
      </p:sp>
      <p:pic>
        <p:nvPicPr>
          <p:cNvPr id="3" name="Obrázok 2" descr="rodina2.png"/>
          <p:cNvPicPr>
            <a:picLocks noChangeAspect="1"/>
          </p:cNvPicPr>
          <p:nvPr/>
        </p:nvPicPr>
        <p:blipFill>
          <a:blip r:embed="rId2" cstate="print"/>
          <a:stretch>
            <a:fillRect/>
          </a:stretch>
        </p:blipFill>
        <p:spPr>
          <a:xfrm>
            <a:off x="4067944" y="2348880"/>
            <a:ext cx="4488775" cy="38610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899592" y="620688"/>
            <a:ext cx="4752528" cy="2031325"/>
          </a:xfrm>
          <a:prstGeom prst="rect">
            <a:avLst/>
          </a:prstGeom>
          <a:noFill/>
        </p:spPr>
        <p:txBody>
          <a:bodyPr wrap="square" rtlCol="0">
            <a:spAutoFit/>
          </a:bodyPr>
          <a:lstStyle/>
          <a:p>
            <a:r>
              <a:rPr lang="sk-SK" dirty="0"/>
              <a:t>Deti nás sledujú, čo robíme, ako to robíme. Vnímajú čo hovoríme, aj keď práve máme pocit, že nás nepočujú. </a:t>
            </a:r>
          </a:p>
          <a:p>
            <a:r>
              <a:rPr lang="sk-SK" dirty="0"/>
              <a:t>Som rada, že môžem </a:t>
            </a:r>
            <a:r>
              <a:rPr lang="sk-SK" b="1" dirty="0"/>
              <a:t>ukázať deťom, že život nie je len o práci a povinnostiach. Ale aj o radosti zo života, o tom, aby robili aj to, čo nás teší. </a:t>
            </a:r>
          </a:p>
          <a:p>
            <a:endParaRPr lang="sk-SK" dirty="0"/>
          </a:p>
        </p:txBody>
      </p:sp>
      <p:pic>
        <p:nvPicPr>
          <p:cNvPr id="3" name="Obrázok 2" descr="deti1.jpg"/>
          <p:cNvPicPr>
            <a:picLocks noChangeAspect="1"/>
          </p:cNvPicPr>
          <p:nvPr/>
        </p:nvPicPr>
        <p:blipFill>
          <a:blip r:embed="rId2" cstate="print"/>
          <a:stretch>
            <a:fillRect/>
          </a:stretch>
        </p:blipFill>
        <p:spPr>
          <a:xfrm>
            <a:off x="2771800" y="2780928"/>
            <a:ext cx="5076056" cy="3339093"/>
          </a:xfrm>
          <a:prstGeom prst="rect">
            <a:avLst/>
          </a:prstGeom>
        </p:spPr>
      </p:pic>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573</Words>
  <Application>Microsoft Office PowerPoint</Application>
  <PresentationFormat>Prezentácia na obrazovke (4:3)</PresentationFormat>
  <Paragraphs>18</Paragraphs>
  <Slides>12</Slides>
  <Notes>0</Notes>
  <HiddenSlides>0</HiddenSlides>
  <MMClips>0</MMClips>
  <ScaleCrop>false</ScaleCrop>
  <HeadingPairs>
    <vt:vector size="4" baseType="variant">
      <vt:variant>
        <vt:lpstr>Motív</vt:lpstr>
      </vt:variant>
      <vt:variant>
        <vt:i4>1</vt:i4>
      </vt:variant>
      <vt:variant>
        <vt:lpstr>Nadpisy snímok</vt:lpstr>
      </vt:variant>
      <vt:variant>
        <vt:i4>12</vt:i4>
      </vt:variant>
    </vt:vector>
  </HeadingPairs>
  <TitlesOfParts>
    <vt:vector size="13" baseType="lpstr">
      <vt:lpstr>Motív Office</vt:lpstr>
      <vt:lpstr>Snímka 1</vt:lpstr>
      <vt:lpstr>Snímka 2</vt:lpstr>
      <vt:lpstr>Snímka 3</vt:lpstr>
      <vt:lpstr>Snímka 4</vt:lpstr>
      <vt:lpstr>Snímka 5</vt:lpstr>
      <vt:lpstr>Snímka 6</vt:lpstr>
      <vt:lpstr>Snímka 7</vt:lpstr>
      <vt:lpstr>Snímka 8</vt:lpstr>
      <vt:lpstr>Snímka 9</vt:lpstr>
      <vt:lpstr>Snímka 10</vt:lpstr>
      <vt:lpstr>Snímka 11</vt:lpstr>
      <vt:lpstr>Snímka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Juraj</dc:creator>
  <cp:lastModifiedBy>Juraj</cp:lastModifiedBy>
  <cp:revision>5</cp:revision>
  <dcterms:created xsi:type="dcterms:W3CDTF">2018-01-15T11:03:37Z</dcterms:created>
  <dcterms:modified xsi:type="dcterms:W3CDTF">2018-01-15T11:48:14Z</dcterms:modified>
</cp:coreProperties>
</file>