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173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738E-F447-476C-B181-CF64F4925D8A}" type="datetimeFigureOut">
              <a:rPr lang="sk-SK" smtClean="0"/>
              <a:t>16. 1. 2018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1B2C-116B-4FE1-BC71-240F64FD204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738E-F447-476C-B181-CF64F4925D8A}" type="datetimeFigureOut">
              <a:rPr lang="sk-SK" smtClean="0"/>
              <a:t>16. 1. 2018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1B2C-116B-4FE1-BC71-240F64FD204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738E-F447-476C-B181-CF64F4925D8A}" type="datetimeFigureOut">
              <a:rPr lang="sk-SK" smtClean="0"/>
              <a:t>16. 1. 2018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1B2C-116B-4FE1-BC71-240F64FD204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738E-F447-476C-B181-CF64F4925D8A}" type="datetimeFigureOut">
              <a:rPr lang="sk-SK" smtClean="0"/>
              <a:t>16. 1. 2018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1B2C-116B-4FE1-BC71-240F64FD204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738E-F447-476C-B181-CF64F4925D8A}" type="datetimeFigureOut">
              <a:rPr lang="sk-SK" smtClean="0"/>
              <a:t>16. 1. 2018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1B2C-116B-4FE1-BC71-240F64FD204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738E-F447-476C-B181-CF64F4925D8A}" type="datetimeFigureOut">
              <a:rPr lang="sk-SK" smtClean="0"/>
              <a:t>16. 1. 2018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1B2C-116B-4FE1-BC71-240F64FD204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738E-F447-476C-B181-CF64F4925D8A}" type="datetimeFigureOut">
              <a:rPr lang="sk-SK" smtClean="0"/>
              <a:t>16. 1. 2018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1B2C-116B-4FE1-BC71-240F64FD204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738E-F447-476C-B181-CF64F4925D8A}" type="datetimeFigureOut">
              <a:rPr lang="sk-SK" smtClean="0"/>
              <a:t>16. 1. 2018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1B2C-116B-4FE1-BC71-240F64FD204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738E-F447-476C-B181-CF64F4925D8A}" type="datetimeFigureOut">
              <a:rPr lang="sk-SK" smtClean="0"/>
              <a:t>16. 1. 2018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1B2C-116B-4FE1-BC71-240F64FD204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738E-F447-476C-B181-CF64F4925D8A}" type="datetimeFigureOut">
              <a:rPr lang="sk-SK" smtClean="0"/>
              <a:t>16. 1. 2018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1B2C-116B-4FE1-BC71-240F64FD204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738E-F447-476C-B181-CF64F4925D8A}" type="datetimeFigureOut">
              <a:rPr lang="sk-SK" smtClean="0"/>
              <a:t>16. 1. 2018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1B2C-116B-4FE1-BC71-240F64FD204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8738E-F447-476C-B181-CF64F4925D8A}" type="datetimeFigureOut">
              <a:rPr lang="sk-SK" smtClean="0"/>
              <a:t>16. 1. 2018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81B2C-116B-4FE1-BC71-240F64FD204D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123728" y="2636912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/>
              <a:t>Minulosť nás sformovala</a:t>
            </a:r>
          </a:p>
          <a:p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5508104" y="59492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www.andreazavodska.sk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755576" y="548680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Aj teraz keď idem s mojimi deťmi a manželom, k mojim rodičom a vidím tú prírodu, tak mám pocit, že </a:t>
            </a:r>
            <a:r>
              <a:rPr lang="sk-SK" b="1" dirty="0"/>
              <a:t>moja duša </a:t>
            </a:r>
            <a:r>
              <a:rPr lang="sk-SK" b="1" dirty="0" smtClean="0"/>
              <a:t>lieta </a:t>
            </a:r>
            <a:r>
              <a:rPr lang="sk-SK" b="1" dirty="0" smtClean="0">
                <a:sym typeface="Wingdings" pitchFamily="2" charset="2"/>
              </a:rPr>
              <a:t>. </a:t>
            </a:r>
            <a:r>
              <a:rPr lang="sk-SK" dirty="0" smtClean="0">
                <a:sym typeface="Wingdings" pitchFamily="2" charset="2"/>
              </a:rPr>
              <a:t>Je to také čarovné miesto pre mňa.</a:t>
            </a:r>
            <a:r>
              <a:rPr lang="sk-SK" b="1" dirty="0" smtClean="0">
                <a:sym typeface="Wingdings" pitchFamily="2" charset="2"/>
              </a:rPr>
              <a:t> </a:t>
            </a:r>
            <a:r>
              <a:rPr lang="sk-SK" dirty="0" smtClean="0"/>
              <a:t>Možno </a:t>
            </a:r>
            <a:r>
              <a:rPr lang="sk-SK" dirty="0"/>
              <a:t>vám to príde čudné. Ale proste to tak cítim. A možno sa aj vy niekde cítite tak skvele, že cítite niečo podobné.</a:t>
            </a:r>
          </a:p>
          <a:p>
            <a:endParaRPr lang="sk-SK" dirty="0"/>
          </a:p>
        </p:txBody>
      </p:sp>
      <p:pic>
        <p:nvPicPr>
          <p:cNvPr id="5" name="Obrázok 4" descr="kras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348880"/>
            <a:ext cx="5832648" cy="370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BlokTextu 5"/>
          <p:cNvSpPr txBox="1"/>
          <p:nvPr/>
        </p:nvSpPr>
        <p:spPr>
          <a:xfrm>
            <a:off x="5436096" y="623731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www.andreazavodska.sk</a:t>
            </a:r>
            <a:endParaRPr lang="sk-S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683568" y="692696"/>
            <a:ext cx="55446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Možno sa aj vy hneváte na seba pre niečo vo svojej minulosti, možno si hovoríte, </a:t>
            </a:r>
            <a:r>
              <a:rPr lang="sk-SK" b="1" dirty="0"/>
              <a:t>toto som mala urobiť inak</a:t>
            </a:r>
            <a:r>
              <a:rPr lang="sk-SK" dirty="0"/>
              <a:t>. </a:t>
            </a:r>
          </a:p>
          <a:p>
            <a:r>
              <a:rPr lang="sk-SK" dirty="0"/>
              <a:t>Ja som to mala podobne. Boli situácie, ktoré som si v hlave viac krát prechádzala a pritom som si hovorila, mala si sa inak zachovať. Alebo prečo si do toho nešla, prečo sa bojíš, pozri sa na ....</a:t>
            </a:r>
          </a:p>
          <a:p>
            <a:endParaRPr lang="sk-SK" dirty="0"/>
          </a:p>
        </p:txBody>
      </p:sp>
      <p:pic>
        <p:nvPicPr>
          <p:cNvPr id="3" name="Obrázok 2" descr="vizualizac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492896"/>
            <a:ext cx="5241776" cy="3494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99592" y="620688"/>
            <a:ext cx="4608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Chcem vám len povedať, že je dôležité si uvedomiť, že </a:t>
            </a:r>
            <a:r>
              <a:rPr lang="sk-SK" b="1" dirty="0"/>
              <a:t>práve vďaka našej minulosti, sme takí akí sme</a:t>
            </a:r>
            <a:r>
              <a:rPr lang="sk-SK" dirty="0"/>
              <a:t>. Často si hovorím, že je všetko tak, ako má byť. Keď sa mi napr. aj nedarilo so spustením predaja </a:t>
            </a:r>
            <a:r>
              <a:rPr lang="sk-SK" dirty="0" err="1"/>
              <a:t>ebooku</a:t>
            </a:r>
            <a:r>
              <a:rPr lang="sk-SK" dirty="0"/>
              <a:t> a prichádzali problémy, ktoré som musela riešiť, tak som si to hovorila tiež. Uvedomila som, že vlastne to, že som určité problémy musela vyriešiť, ma viedlo po tej ceste. </a:t>
            </a:r>
            <a:r>
              <a:rPr lang="sk-SK" b="1" dirty="0"/>
              <a:t>Musela som sa naučiť nové zručnosti a vedomosti.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3" name="Obrázok 2" descr="srd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429000"/>
            <a:ext cx="3901440" cy="2752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187624" y="980728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Keby mi niekto pred troma rokmi povedal, že budem šoférovať a dokonca budem mať o prekonaní strachu </a:t>
            </a:r>
            <a:r>
              <a:rPr lang="sk-SK" dirty="0" err="1"/>
              <a:t>ebook</a:t>
            </a:r>
            <a:r>
              <a:rPr lang="sk-SK" dirty="0"/>
              <a:t> a </a:t>
            </a:r>
            <a:r>
              <a:rPr lang="sk-SK" dirty="0" err="1"/>
              <a:t>online</a:t>
            </a:r>
            <a:r>
              <a:rPr lang="sk-SK" dirty="0"/>
              <a:t> tréning a k tomu ďalší </a:t>
            </a:r>
            <a:r>
              <a:rPr lang="sk-SK" dirty="0" err="1"/>
              <a:t>online</a:t>
            </a:r>
            <a:r>
              <a:rPr lang="sk-SK" dirty="0"/>
              <a:t> program pre žienky na podporu ich plnenia snov a cieľov, asi by som sa mu vysmiala.  A </a:t>
            </a:r>
            <a:r>
              <a:rPr lang="sk-SK" b="1" dirty="0"/>
              <a:t>pozerala naňho ako na blázna</a:t>
            </a:r>
            <a:r>
              <a:rPr lang="sk-SK" dirty="0"/>
              <a:t>. Ja, </a:t>
            </a:r>
            <a:r>
              <a:rPr lang="sk-SK" b="1" dirty="0"/>
              <a:t>ktorá sa veľa vecí bojí, ktorá počítaču a technickým veciam nerozumie....  :)</a:t>
            </a:r>
          </a:p>
          <a:p>
            <a:endParaRPr lang="sk-SK" dirty="0"/>
          </a:p>
        </p:txBody>
      </p:sp>
      <p:pic>
        <p:nvPicPr>
          <p:cNvPr id="3" name="Obrázok 2" descr="smie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212976"/>
            <a:ext cx="3901440" cy="27584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043608" y="764704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A vidíte, predsa to tak je. </a:t>
            </a:r>
            <a:r>
              <a:rPr lang="sk-SK" b="1" dirty="0"/>
              <a:t>Všetko v našom živote má nejaký význam, aj keď to nemusíme vidieť hneď</a:t>
            </a:r>
            <a:r>
              <a:rPr lang="sk-SK" dirty="0"/>
              <a:t>. Myslím, si, že aj to, že som tak dlho nevedela prekonať svoj strach zo šoférovania, že som sa začala zaoberať osobnostným rozvojom, čítať motivačné knihy, to všetko postupne viedlo k tomu, aby som napísala svoj </a:t>
            </a:r>
            <a:r>
              <a:rPr lang="sk-SK" dirty="0" err="1"/>
              <a:t>ebook</a:t>
            </a:r>
            <a:r>
              <a:rPr lang="sk-SK" dirty="0"/>
              <a:t> a vytvorila </a:t>
            </a:r>
            <a:r>
              <a:rPr lang="sk-SK" dirty="0" err="1"/>
              <a:t>online</a:t>
            </a:r>
            <a:r>
              <a:rPr lang="sk-SK" dirty="0"/>
              <a:t> produkty. </a:t>
            </a:r>
          </a:p>
          <a:p>
            <a:endParaRPr lang="sk-SK" dirty="0"/>
          </a:p>
        </p:txBody>
      </p:sp>
      <p:pic>
        <p:nvPicPr>
          <p:cNvPr id="3" name="Obrázok 2" descr="navy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924944"/>
            <a:ext cx="5004048" cy="3330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755576" y="764704"/>
            <a:ext cx="48965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Pred materskou som bola fakturantka. Vtedy ma tá práca veľmi bavila, tešila som sa, keď som sa postupne učila ďalšie administratívne veci. </a:t>
            </a:r>
            <a:r>
              <a:rPr lang="sk-SK" b="1" dirty="0"/>
              <a:t>Aj táto práca mi pomohla na mojej ďalšej ceste</a:t>
            </a:r>
            <a:r>
              <a:rPr lang="sk-SK" dirty="0"/>
              <a:t>. Keď som začala predávať svoje šperky, vedela som ako mám robiť faktúry a to bol pre mňa prínos.</a:t>
            </a:r>
          </a:p>
          <a:p>
            <a:r>
              <a:rPr lang="sk-SK" b="1" dirty="0"/>
              <a:t>Všetko, čím som si v živote prešla tak nejako do seba postupne zapadá. </a:t>
            </a:r>
          </a:p>
          <a:p>
            <a:r>
              <a:rPr lang="sk-SK" dirty="0"/>
              <a:t>Skúste o tom  popremýšľať aj vy. </a:t>
            </a:r>
          </a:p>
          <a:p>
            <a:endParaRPr lang="sk-SK" dirty="0"/>
          </a:p>
        </p:txBody>
      </p:sp>
      <p:pic>
        <p:nvPicPr>
          <p:cNvPr id="3" name="Obrázok 2" descr="kancelar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3429000"/>
            <a:ext cx="4104456" cy="27352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755576" y="332656"/>
            <a:ext cx="352839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Dôverujte životu a vašej intuícií</a:t>
            </a:r>
            <a:r>
              <a:rPr lang="sk-SK" dirty="0"/>
              <a:t>. Zahoďte všetky svoje ALE...</a:t>
            </a:r>
          </a:p>
          <a:p>
            <a:r>
              <a:rPr lang="sk-SK" dirty="0"/>
              <a:t>Už som tu raz spomenula knihu Rozhovory s Bohom, veľmi ma tam fascinovalo, keď tam rozoberajú, že </a:t>
            </a:r>
            <a:r>
              <a:rPr lang="sk-SK" b="1" dirty="0"/>
              <a:t>môžem byť všetkým, čím chcem</a:t>
            </a:r>
            <a:r>
              <a:rPr lang="sk-SK" dirty="0"/>
              <a:t>. To mi príde neskutočne krásne. Možno si poviete, že určite to tak nie je. Aj ja som si to kedy myslela. Ale postupne sa </a:t>
            </a:r>
            <a:r>
              <a:rPr lang="sk-SK" dirty="0" err="1" smtClean="0"/>
              <a:t>presvie</a:t>
            </a:r>
            <a:r>
              <a:rPr lang="en-US" dirty="0" smtClean="0"/>
              <a:t>d</a:t>
            </a:r>
            <a:r>
              <a:rPr lang="sk-SK" dirty="0" err="1" smtClean="0"/>
              <a:t>čam</a:t>
            </a:r>
            <a:r>
              <a:rPr lang="sk-SK" dirty="0" smtClean="0"/>
              <a:t> </a:t>
            </a:r>
            <a:r>
              <a:rPr lang="sk-SK" dirty="0"/>
              <a:t>o tom, že to tak skutočne je. Ja som sa rozhodla, že si chcem splniť svoje sny, </a:t>
            </a:r>
            <a:r>
              <a:rPr lang="sk-SK" b="1" dirty="0"/>
              <a:t>objavila som v sebe (aj keď boli hlboko ukryté) svoje talenty a túžby, ktoré som dávno potlačila. </a:t>
            </a:r>
            <a:r>
              <a:rPr lang="sk-SK" dirty="0"/>
              <a:t>Potlačila som lebo mi niekto povedal, že na to nemám a že je to hlúposť. Takto má väčšina ľudí a je len na nás, či to prehodnotíme alebo nie.</a:t>
            </a:r>
          </a:p>
          <a:p>
            <a:r>
              <a:rPr lang="sk-SK" dirty="0"/>
              <a:t>Je na nás ako veľmi to chceme, alebo nechceme. </a:t>
            </a:r>
          </a:p>
          <a:p>
            <a:endParaRPr lang="sk-SK" dirty="0"/>
          </a:p>
        </p:txBody>
      </p:sp>
      <p:pic>
        <p:nvPicPr>
          <p:cNvPr id="3" name="Obrázok 2" descr="flower-367857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988840"/>
            <a:ext cx="4320480" cy="3091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755576" y="692696"/>
            <a:ext cx="46085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Môžete si prejsť vaše detstvo, čo vás tešilo? </a:t>
            </a:r>
          </a:p>
          <a:p>
            <a:r>
              <a:rPr lang="sk-SK" b="1" dirty="0" smtClean="0"/>
              <a:t>Ja milujem prírodu, slobodu </a:t>
            </a:r>
            <a:r>
              <a:rPr lang="sk-SK" b="1" dirty="0"/>
              <a:t>a voľnosť</a:t>
            </a:r>
            <a:r>
              <a:rPr lang="sk-SK" dirty="0"/>
              <a:t>. Dlho som si to neuvedomovala. Ale teraz viem, že to tak je. Najradšej si vybavujem spomienky, kde som ako dieťa u babičky na prázdninách. Pochádzam z dedinky kúsok od Myjavy. A je tam krásna príroda. Babička s dedkom mali veľa zvierat (ovce, kozu, zajace, sliepky...) </a:t>
            </a:r>
          </a:p>
          <a:p>
            <a:endParaRPr lang="sk-SK" dirty="0"/>
          </a:p>
        </p:txBody>
      </p:sp>
      <p:pic>
        <p:nvPicPr>
          <p:cNvPr id="3" name="Obrázok 2" descr="prirod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996952"/>
            <a:ext cx="4896544" cy="3263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683568" y="764704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Milujem spomienky z prázdnin u nich. Chodievali sme pásť ovce, pri tom sme si s babičkou spievali a zberali bylinky, alebo lesné jahody. </a:t>
            </a:r>
            <a:r>
              <a:rPr lang="sk-SK" b="1" dirty="0"/>
              <a:t>Tá nádherná voľnosť, keď sme behali po tráve a tešili sa proste len z toho, že tam sme</a:t>
            </a:r>
            <a:r>
              <a:rPr lang="sk-SK" dirty="0"/>
              <a:t>. Alebo keď sme chodili na potok chytať rybky a raky. Teda ja som sa len pozerala, lebo som sa ich bála chytať :). </a:t>
            </a:r>
          </a:p>
          <a:p>
            <a:endParaRPr lang="sk-SK" dirty="0"/>
          </a:p>
        </p:txBody>
      </p:sp>
      <p:pic>
        <p:nvPicPr>
          <p:cNvPr id="3" name="Obrázok 2" descr="materina dus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573016"/>
            <a:ext cx="3899925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ok 3" descr="past ovc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420888"/>
            <a:ext cx="4067944" cy="3044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746</Words>
  <Application>Microsoft Office PowerPoint</Application>
  <PresentationFormat>Prezentácia na obrazovke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Juraj</dc:creator>
  <cp:lastModifiedBy>Juraj</cp:lastModifiedBy>
  <cp:revision>5</cp:revision>
  <dcterms:created xsi:type="dcterms:W3CDTF">2018-01-16T09:41:51Z</dcterms:created>
  <dcterms:modified xsi:type="dcterms:W3CDTF">2018-01-16T10:12:19Z</dcterms:modified>
</cp:coreProperties>
</file>